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60" r:id="rId2"/>
    <p:sldMasterId id="2147483661" r:id="rId3"/>
    <p:sldMasterId id="2147483668" r:id="rId4"/>
  </p:sldMasterIdLst>
  <p:notesMasterIdLst>
    <p:notesMasterId r:id="rId15"/>
  </p:notesMasterIdLst>
  <p:sldIdLst>
    <p:sldId id="265" r:id="rId5"/>
    <p:sldId id="257" r:id="rId6"/>
    <p:sldId id="258" r:id="rId7"/>
    <p:sldId id="259" r:id="rId8"/>
    <p:sldId id="260" r:id="rId9"/>
    <p:sldId id="261" r:id="rId10"/>
    <p:sldId id="262" r:id="rId11"/>
    <p:sldId id="266" r:id="rId12"/>
    <p:sldId id="263" r:id="rId13"/>
    <p:sldId id="264" r:id="rId14"/>
  </p:sldIdLst>
  <p:sldSz cx="9144000" cy="6858000" type="screen4x3"/>
  <p:notesSz cx="7010400" cy="9236075"/>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46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6" autoAdjust="0"/>
  </p:normalViewPr>
  <p:slideViewPr>
    <p:cSldViewPr snapToGrid="0">
      <p:cViewPr varScale="1">
        <p:scale>
          <a:sx n="65" d="100"/>
          <a:sy n="65" d="100"/>
        </p:scale>
        <p:origin x="1250"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3408"/>
          </a:xfrm>
          <a:prstGeom prst="rect">
            <a:avLst/>
          </a:prstGeom>
          <a:noFill/>
          <a:ln>
            <a:noFill/>
          </a:ln>
        </p:spPr>
        <p:txBody>
          <a:bodyPr spcFirstLastPara="1" wrap="square" lIns="92825" tIns="46400" rIns="92825" bIns="464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3408"/>
          </a:xfrm>
          <a:prstGeom prst="rect">
            <a:avLst/>
          </a:prstGeom>
          <a:noFill/>
          <a:ln>
            <a:noFill/>
          </a:ln>
        </p:spPr>
        <p:txBody>
          <a:bodyPr spcFirstLastPara="1" wrap="square" lIns="92825" tIns="46400" rIns="92825" bIns="464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3407"/>
          </a:xfrm>
          <a:prstGeom prst="rect">
            <a:avLst/>
          </a:prstGeom>
          <a:noFill/>
          <a:ln>
            <a:noFill/>
          </a:ln>
        </p:spPr>
        <p:txBody>
          <a:bodyPr spcFirstLastPara="1" wrap="square" lIns="92825" tIns="46400" rIns="92825" bIns="464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65871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D7FA858-5F43-CB4C-BF7B-997C7BB35C37}"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91732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lvl="0" indent="0" algn="l" rtl="0">
              <a:spcBef>
                <a:spcPts val="0"/>
              </a:spcBef>
              <a:spcAft>
                <a:spcPts val="0"/>
              </a:spcAft>
              <a:buNone/>
            </a:pPr>
            <a:r>
              <a:rPr lang="en-US" b="1" dirty="0" smtClean="0"/>
              <a:t>Talking points:</a:t>
            </a:r>
          </a:p>
          <a:p>
            <a:pPr marL="457200" lvl="0" indent="-304800" algn="l" rtl="0">
              <a:spcBef>
                <a:spcPts val="0"/>
              </a:spcBef>
              <a:spcAft>
                <a:spcPts val="0"/>
              </a:spcAft>
              <a:buSzPts val="1200"/>
              <a:buFont typeface="Calibri"/>
              <a:buAutoNum type="arabicPeriod"/>
            </a:pPr>
            <a:r>
              <a:rPr lang="en-US" dirty="0" smtClean="0"/>
              <a:t>This slide is a reference</a:t>
            </a:r>
            <a:r>
              <a:rPr lang="en-US" baseline="0" dirty="0" smtClean="0"/>
              <a:t> in case there are detailed questions. </a:t>
            </a:r>
          </a:p>
          <a:p>
            <a:pPr marL="457200" lvl="0" indent="-304800" algn="l" rtl="0">
              <a:spcBef>
                <a:spcPts val="0"/>
              </a:spcBef>
              <a:spcAft>
                <a:spcPts val="0"/>
              </a:spcAft>
              <a:buSzPts val="1200"/>
              <a:buFont typeface="Calibri"/>
              <a:buAutoNum type="arabicPeriod"/>
            </a:pPr>
            <a:r>
              <a:rPr lang="en-US" baseline="0" dirty="0" smtClean="0"/>
              <a:t>It shows who is responsible for what – district or partner.  The current partners are familiar with this slide and this distribution of responsibility.  </a:t>
            </a:r>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19958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e5d820e71_0_14:notes"/>
          <p:cNvSpPr txBox="1">
            <a:spLocks noGrp="1"/>
          </p:cNvSpPr>
          <p:nvPr>
            <p:ph type="body" idx="1"/>
          </p:nvPr>
        </p:nvSpPr>
        <p:spPr>
          <a:xfrm>
            <a:off x="701040" y="4444861"/>
            <a:ext cx="5608200" cy="3636600"/>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r>
              <a:rPr lang="en-US" b="1" dirty="0"/>
              <a:t>Talking points:</a:t>
            </a:r>
            <a:endParaRPr b="1" dirty="0"/>
          </a:p>
          <a:p>
            <a:pPr marL="0" lvl="0" indent="0" algn="l" rtl="0">
              <a:spcBef>
                <a:spcPts val="0"/>
              </a:spcBef>
              <a:spcAft>
                <a:spcPts val="0"/>
              </a:spcAft>
              <a:buNone/>
            </a:pPr>
            <a:r>
              <a:rPr lang="en-US" dirty="0"/>
              <a:t>This policy is...</a:t>
            </a:r>
            <a:endParaRPr dirty="0"/>
          </a:p>
          <a:p>
            <a:pPr marL="457200" lvl="0" indent="-304800" algn="l" rtl="0">
              <a:spcBef>
                <a:spcPts val="0"/>
              </a:spcBef>
              <a:spcAft>
                <a:spcPts val="0"/>
              </a:spcAft>
              <a:buSzPts val="1200"/>
              <a:buFont typeface="Calibri"/>
              <a:buAutoNum type="arabicPeriod"/>
            </a:pPr>
            <a:r>
              <a:rPr lang="en-US" dirty="0"/>
              <a:t>A way to get more state funding to Dallas ISD students - expected to provide an additional $</a:t>
            </a:r>
            <a:r>
              <a:rPr lang="en-US" dirty="0" smtClean="0"/>
              <a:t>900/student (</a:t>
            </a:r>
            <a:r>
              <a:rPr lang="en-US" dirty="0" err="1" smtClean="0"/>
              <a:t>PreK</a:t>
            </a:r>
            <a:r>
              <a:rPr lang="en-US" baseline="0" dirty="0" smtClean="0"/>
              <a:t> students only get half of the $1,800 discussed before)</a:t>
            </a:r>
            <a:r>
              <a:rPr lang="en-US" dirty="0" smtClean="0"/>
              <a:t>.</a:t>
            </a:r>
            <a:endParaRPr dirty="0"/>
          </a:p>
          <a:p>
            <a:pPr marL="457200" lvl="0" indent="-304800" algn="l" rtl="0">
              <a:spcBef>
                <a:spcPts val="0"/>
              </a:spcBef>
              <a:spcAft>
                <a:spcPts val="0"/>
              </a:spcAft>
              <a:buSzPts val="1200"/>
              <a:buFont typeface="Calibri"/>
              <a:buAutoNum type="arabicPeriod"/>
            </a:pPr>
            <a:r>
              <a:rPr lang="en-US" dirty="0"/>
              <a:t>An opportunity to provide more resources to Dallas ISD students - all of the additional funding will be directed to support our students.</a:t>
            </a:r>
            <a:endParaRPr dirty="0"/>
          </a:p>
          <a:p>
            <a:pPr marL="457200" lvl="0" indent="-304800" algn="l" rtl="0">
              <a:spcBef>
                <a:spcPts val="0"/>
              </a:spcBef>
              <a:spcAft>
                <a:spcPts val="0"/>
              </a:spcAft>
              <a:buSzPts val="1200"/>
              <a:buFont typeface="Calibri"/>
              <a:buAutoNum type="arabicPeriod"/>
            </a:pPr>
            <a:r>
              <a:rPr lang="en-US" dirty="0"/>
              <a:t>In response to community feedback</a:t>
            </a:r>
            <a:r>
              <a:rPr lang="en-US" b="1" dirty="0"/>
              <a:t>, the policy is now limited to pre-kindergarten partnership sites only </a:t>
            </a:r>
            <a:r>
              <a:rPr lang="en-US" dirty="0"/>
              <a:t>- this language has been added to the policy.</a:t>
            </a:r>
            <a:endParaRPr dirty="0"/>
          </a:p>
          <a:p>
            <a:pPr marL="914400" lvl="1" indent="-304800" algn="l" rtl="0">
              <a:spcBef>
                <a:spcPts val="0"/>
              </a:spcBef>
              <a:spcAft>
                <a:spcPts val="0"/>
              </a:spcAft>
              <a:buSzPts val="1200"/>
              <a:buFont typeface="Calibri"/>
              <a:buAutoNum type="alphaLcPeriod"/>
            </a:pPr>
            <a:r>
              <a:rPr lang="en-US" dirty="0"/>
              <a:t>This means that no neighborhood schools or comprehensive schools of any kind will be considered for partnerships.</a:t>
            </a:r>
            <a:endParaRPr dirty="0"/>
          </a:p>
          <a:p>
            <a:pPr marL="914400" lvl="1" indent="-304800" algn="l" rtl="0">
              <a:spcBef>
                <a:spcPts val="0"/>
              </a:spcBef>
              <a:spcAft>
                <a:spcPts val="0"/>
              </a:spcAft>
              <a:buSzPts val="1200"/>
              <a:buFont typeface="Calibri"/>
              <a:buAutoNum type="alphaLcPeriod"/>
            </a:pPr>
            <a:r>
              <a:rPr lang="en-US" dirty="0" smtClean="0"/>
              <a:t>This changes builds on our existing work around</a:t>
            </a:r>
            <a:r>
              <a:rPr lang="en-US" baseline="0" dirty="0" smtClean="0"/>
              <a:t> </a:t>
            </a:r>
            <a:r>
              <a:rPr lang="en-US" baseline="0" dirty="0" err="1" smtClean="0"/>
              <a:t>PreK</a:t>
            </a:r>
            <a:r>
              <a:rPr lang="en-US" baseline="0" dirty="0" smtClean="0"/>
              <a:t> partnerships.  </a:t>
            </a:r>
            <a:r>
              <a:rPr lang="en-US" dirty="0" smtClean="0"/>
              <a:t>Because </a:t>
            </a:r>
            <a:r>
              <a:rPr lang="en-US" dirty="0"/>
              <a:t>we are already working with partners at the </a:t>
            </a:r>
            <a:r>
              <a:rPr lang="en-US" dirty="0" err="1"/>
              <a:t>preK</a:t>
            </a:r>
            <a:r>
              <a:rPr lang="en-US" dirty="0"/>
              <a:t> partnership sites, adding SB 1882 benefits allows us to get more funding and resources for these students without needing to change the way those sites are operated</a:t>
            </a:r>
            <a:r>
              <a:rPr lang="en-US" dirty="0" smtClean="0"/>
              <a:t>.</a:t>
            </a:r>
          </a:p>
          <a:p>
            <a:pPr marL="914400" lvl="1" indent="-304800" algn="l" rtl="0">
              <a:spcBef>
                <a:spcPts val="0"/>
              </a:spcBef>
              <a:spcAft>
                <a:spcPts val="0"/>
              </a:spcAft>
              <a:buSzPts val="1200"/>
              <a:buFont typeface="Calibri"/>
              <a:buAutoNum type="alphaLcPeriod"/>
            </a:pPr>
            <a:r>
              <a:rPr lang="en-US" dirty="0" smtClean="0"/>
              <a:t>The extra funding from 1882 helps ensure that our </a:t>
            </a:r>
            <a:r>
              <a:rPr lang="en-US" dirty="0" err="1" smtClean="0"/>
              <a:t>PreK</a:t>
            </a:r>
            <a:r>
              <a:rPr lang="en-US" dirty="0" smtClean="0"/>
              <a:t> partners are stronger financially</a:t>
            </a:r>
            <a:r>
              <a:rPr lang="en-US" baseline="0" dirty="0" smtClean="0"/>
              <a:t> and able to sustain their critical work. </a:t>
            </a:r>
            <a:endParaRPr dirty="0"/>
          </a:p>
          <a:p>
            <a:pPr marL="457200" lvl="0" indent="-304800" algn="l" rtl="0">
              <a:spcBef>
                <a:spcPts val="0"/>
              </a:spcBef>
              <a:spcAft>
                <a:spcPts val="0"/>
              </a:spcAft>
              <a:buSzPts val="1200"/>
              <a:buFont typeface="Calibri"/>
              <a:buAutoNum type="arabicPeriod"/>
            </a:pPr>
            <a:r>
              <a:rPr lang="en-US" dirty="0"/>
              <a:t>None of the existing </a:t>
            </a:r>
            <a:r>
              <a:rPr lang="en-US" dirty="0" err="1"/>
              <a:t>prek</a:t>
            </a:r>
            <a:r>
              <a:rPr lang="en-US" dirty="0"/>
              <a:t> partners are charter schools; charter schools </a:t>
            </a:r>
            <a:r>
              <a:rPr lang="en-US" dirty="0" smtClean="0"/>
              <a:t>will not be considered for future </a:t>
            </a:r>
            <a:r>
              <a:rPr lang="en-US" dirty="0"/>
              <a:t>partnerships (this is specifically outlined in the policy). </a:t>
            </a:r>
            <a:endParaRPr dirty="0"/>
          </a:p>
        </p:txBody>
      </p:sp>
      <p:sp>
        <p:nvSpPr>
          <p:cNvPr id="90" name="Google Shape;90;g4e5d820e71_0_14: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76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e5d820e71_0_37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e5d820e71_0_370:notes"/>
          <p:cNvSpPr txBox="1">
            <a:spLocks noGrp="1"/>
          </p:cNvSpPr>
          <p:nvPr>
            <p:ph type="body" idx="1"/>
          </p:nvPr>
        </p:nvSpPr>
        <p:spPr>
          <a:xfrm>
            <a:off x="701040" y="4387136"/>
            <a:ext cx="5608200" cy="4156200"/>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r>
              <a:rPr lang="en-US" b="1" dirty="0" smtClean="0"/>
              <a:t>Talking points:</a:t>
            </a:r>
          </a:p>
          <a:p>
            <a:pPr marL="0" lvl="0" indent="0" algn="l" rtl="0">
              <a:spcBef>
                <a:spcPts val="0"/>
              </a:spcBef>
              <a:spcAft>
                <a:spcPts val="0"/>
              </a:spcAft>
              <a:buNone/>
            </a:pPr>
            <a:r>
              <a:rPr lang="en-US" dirty="0" smtClean="0"/>
              <a:t>Now</a:t>
            </a:r>
            <a:r>
              <a:rPr lang="en-US" baseline="0" dirty="0" smtClean="0"/>
              <a:t> we will look briefly at how the 1882 partnerships will work at our </a:t>
            </a:r>
            <a:r>
              <a:rPr lang="en-US" baseline="0" dirty="0" err="1" smtClean="0"/>
              <a:t>PreK</a:t>
            </a:r>
            <a:r>
              <a:rPr lang="en-US" baseline="0" dirty="0" smtClean="0"/>
              <a:t> partnership sites.  </a:t>
            </a:r>
            <a:endParaRPr dirty="0"/>
          </a:p>
        </p:txBody>
      </p:sp>
    </p:spTree>
    <p:extLst>
      <p:ext uri="{BB962C8B-B14F-4D97-AF65-F5344CB8AC3E}">
        <p14:creationId xmlns:p14="http://schemas.microsoft.com/office/powerpoint/2010/main" val="230912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lvl="0" indent="0" algn="l" rtl="0">
              <a:spcBef>
                <a:spcPts val="0"/>
              </a:spcBef>
              <a:spcAft>
                <a:spcPts val="0"/>
              </a:spcAft>
              <a:buNone/>
            </a:pPr>
            <a:r>
              <a:rPr lang="en-US" b="1" dirty="0" smtClean="0"/>
              <a:t>Talking points:</a:t>
            </a:r>
          </a:p>
          <a:p>
            <a:pPr marL="457200" lvl="0" indent="-304800" algn="l" rtl="0">
              <a:spcBef>
                <a:spcPts val="0"/>
              </a:spcBef>
              <a:spcAft>
                <a:spcPts val="0"/>
              </a:spcAft>
              <a:buSzPts val="1200"/>
              <a:buFont typeface="Calibri"/>
              <a:buAutoNum type="arabicPeriod"/>
            </a:pPr>
            <a:r>
              <a:rPr lang="en-US" dirty="0" smtClean="0"/>
              <a:t>Dallas ISD has had </a:t>
            </a:r>
            <a:r>
              <a:rPr lang="en-US" dirty="0" err="1" smtClean="0"/>
              <a:t>PreK</a:t>
            </a:r>
            <a:r>
              <a:rPr lang="en-US" dirty="0" smtClean="0"/>
              <a:t> partnerships (at non-Dallas ISD buildings)</a:t>
            </a:r>
            <a:r>
              <a:rPr lang="en-US" baseline="0" dirty="0" smtClean="0"/>
              <a:t> for more than a decade with Head Start.  </a:t>
            </a:r>
          </a:p>
          <a:p>
            <a:pPr marL="457200" lvl="0" indent="-304800" algn="l" rtl="0">
              <a:spcBef>
                <a:spcPts val="0"/>
              </a:spcBef>
              <a:spcAft>
                <a:spcPts val="0"/>
              </a:spcAft>
              <a:buSzPts val="1200"/>
              <a:buFont typeface="Calibri"/>
              <a:buAutoNum type="arabicPeriod"/>
            </a:pPr>
            <a:r>
              <a:rPr lang="en-US" baseline="0" dirty="0" smtClean="0"/>
              <a:t>In 2016, the Board of Trustees appointed an advisory council to explore how to strengthen those partnership models and allow for more traditional child care centers to come on board.  </a:t>
            </a:r>
          </a:p>
          <a:p>
            <a:pPr marL="457200" lvl="0" indent="-304800" algn="l" rtl="0">
              <a:spcBef>
                <a:spcPts val="0"/>
              </a:spcBef>
              <a:spcAft>
                <a:spcPts val="0"/>
              </a:spcAft>
              <a:buSzPts val="1200"/>
              <a:buFont typeface="Calibri"/>
              <a:buAutoNum type="arabicPeriod"/>
            </a:pPr>
            <a:r>
              <a:rPr lang="en-US" baseline="0" dirty="0" smtClean="0"/>
              <a:t>The Advisory Council recognized that having a strong child care community is vital to:</a:t>
            </a:r>
          </a:p>
          <a:p>
            <a:pPr marL="914400" lvl="1" indent="-304800" algn="l" rtl="0">
              <a:spcBef>
                <a:spcPts val="0"/>
              </a:spcBef>
              <a:spcAft>
                <a:spcPts val="0"/>
              </a:spcAft>
              <a:buSzPts val="1200"/>
              <a:buFont typeface="Calibri"/>
              <a:buAutoNum type="arabicPeriod"/>
            </a:pPr>
            <a:r>
              <a:rPr lang="en-US" u="sng" baseline="0" dirty="0" smtClean="0"/>
              <a:t>Children</a:t>
            </a:r>
            <a:r>
              <a:rPr lang="en-US" baseline="0" dirty="0" smtClean="0"/>
              <a:t>:  they need strong care as a young infant and toddler, the most critical years of life</a:t>
            </a:r>
          </a:p>
          <a:p>
            <a:pPr marL="914400" lvl="1" indent="-304800" algn="l" rtl="0">
              <a:spcBef>
                <a:spcPts val="0"/>
              </a:spcBef>
              <a:spcAft>
                <a:spcPts val="0"/>
              </a:spcAft>
              <a:buSzPts val="1200"/>
              <a:buFont typeface="Calibri"/>
              <a:buAutoNum type="arabicPeriod"/>
            </a:pPr>
            <a:r>
              <a:rPr lang="en-US" u="sng" baseline="0" dirty="0" smtClean="0"/>
              <a:t>Parents</a:t>
            </a:r>
            <a:r>
              <a:rPr lang="en-US" baseline="0" dirty="0" smtClean="0"/>
              <a:t>: they need a safe, quality option for their child so they can go to work</a:t>
            </a:r>
          </a:p>
          <a:p>
            <a:pPr marL="914400" lvl="1" indent="-304800" algn="l" rtl="0">
              <a:spcBef>
                <a:spcPts val="0"/>
              </a:spcBef>
              <a:spcAft>
                <a:spcPts val="0"/>
              </a:spcAft>
              <a:buSzPts val="1200"/>
              <a:buFont typeface="Calibri"/>
              <a:buAutoNum type="arabicPeriod"/>
            </a:pPr>
            <a:r>
              <a:rPr lang="en-US" u="sng" baseline="0" dirty="0" smtClean="0"/>
              <a:t>Dallas ISD</a:t>
            </a:r>
            <a:r>
              <a:rPr lang="en-US" baseline="0" dirty="0" smtClean="0"/>
              <a:t>:  the district needs children coming in at </a:t>
            </a:r>
            <a:r>
              <a:rPr lang="en-US" baseline="0" dirty="0" err="1" smtClean="0"/>
              <a:t>PreK</a:t>
            </a:r>
            <a:r>
              <a:rPr lang="en-US" baseline="0" dirty="0" smtClean="0"/>
              <a:t> or Kindergarten who have been well cared for and taught in quality locations</a:t>
            </a:r>
          </a:p>
          <a:p>
            <a:pPr marL="457200" lvl="0" indent="-304800" algn="l" rtl="0">
              <a:spcBef>
                <a:spcPts val="0"/>
              </a:spcBef>
              <a:spcAft>
                <a:spcPts val="0"/>
              </a:spcAft>
              <a:buSzPts val="1200"/>
              <a:buFont typeface="Calibri"/>
              <a:buAutoNum type="arabicPeriod"/>
            </a:pPr>
            <a:r>
              <a:rPr lang="en-US" baseline="0" dirty="0" err="1" smtClean="0"/>
              <a:t>PreK</a:t>
            </a:r>
            <a:r>
              <a:rPr lang="en-US" baseline="0" dirty="0" smtClean="0"/>
              <a:t> partnerships are currently a central part of the Dallas ISD early learning strategy because of these benefits.  They truly serve children and families, child care centers, and the district well</a:t>
            </a:r>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18865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lvl="0" indent="0" algn="l" rtl="0">
              <a:spcBef>
                <a:spcPts val="0"/>
              </a:spcBef>
              <a:spcAft>
                <a:spcPts val="0"/>
              </a:spcAft>
              <a:buNone/>
            </a:pPr>
            <a:r>
              <a:rPr lang="en-US" b="1" dirty="0" smtClean="0"/>
              <a:t>Talking points:</a:t>
            </a:r>
          </a:p>
          <a:p>
            <a:pPr marL="457200" lvl="0" indent="-304800" algn="l" rtl="0">
              <a:spcBef>
                <a:spcPts val="0"/>
              </a:spcBef>
              <a:spcAft>
                <a:spcPts val="0"/>
              </a:spcAft>
              <a:buSzPts val="1200"/>
              <a:buFont typeface="Calibri"/>
              <a:buAutoNum type="arabicPeriod"/>
            </a:pPr>
            <a:r>
              <a:rPr lang="en-US" dirty="0" smtClean="0"/>
              <a:t>Dallas ISD has continued</a:t>
            </a:r>
            <a:r>
              <a:rPr lang="en-US" baseline="0" dirty="0" smtClean="0"/>
              <a:t> to expand </a:t>
            </a:r>
            <a:r>
              <a:rPr lang="en-US" baseline="0" dirty="0" err="1" smtClean="0"/>
              <a:t>PreK</a:t>
            </a:r>
            <a:r>
              <a:rPr lang="en-US" baseline="0" dirty="0" smtClean="0"/>
              <a:t> each year, adding more than 3,000 students in the past four years. </a:t>
            </a:r>
          </a:p>
          <a:p>
            <a:pPr marL="457200" lvl="0" indent="-304800" algn="l" rtl="0">
              <a:spcBef>
                <a:spcPts val="0"/>
              </a:spcBef>
              <a:spcAft>
                <a:spcPts val="0"/>
              </a:spcAft>
              <a:buSzPts val="1200"/>
              <a:buFont typeface="Calibri"/>
              <a:buAutoNum type="arabicPeriod"/>
            </a:pPr>
            <a:r>
              <a:rPr lang="en-US" baseline="0" dirty="0" smtClean="0"/>
              <a:t>That growth has been in large part due to the expansion of </a:t>
            </a:r>
            <a:r>
              <a:rPr lang="en-US" baseline="0" dirty="0" err="1" smtClean="0"/>
              <a:t>PreK</a:t>
            </a:r>
            <a:r>
              <a:rPr lang="en-US" baseline="0" dirty="0" smtClean="0"/>
              <a:t> Partnerships, whereby the district works with Head Start and child care centers. </a:t>
            </a:r>
          </a:p>
          <a:p>
            <a:pPr marL="457200" lvl="0" indent="-304800" algn="l" rtl="0">
              <a:spcBef>
                <a:spcPts val="0"/>
              </a:spcBef>
              <a:spcAft>
                <a:spcPts val="0"/>
              </a:spcAft>
              <a:buSzPts val="1200"/>
              <a:buFont typeface="Calibri"/>
              <a:buAutoNum type="arabicPeriod"/>
            </a:pPr>
            <a:r>
              <a:rPr lang="en-US" baseline="0" dirty="0" err="1" smtClean="0"/>
              <a:t>PreK</a:t>
            </a:r>
            <a:r>
              <a:rPr lang="en-US" baseline="0" dirty="0" smtClean="0"/>
              <a:t> partnership enrollment has increased by more than double in the same time period, expanding to 130 classrooms at 30 different locations.  </a:t>
            </a:r>
          </a:p>
          <a:p>
            <a:pPr marL="457200" lvl="0" indent="-304800" algn="l" rtl="0">
              <a:spcBef>
                <a:spcPts val="0"/>
              </a:spcBef>
              <a:spcAft>
                <a:spcPts val="0"/>
              </a:spcAft>
              <a:buSzPts val="1200"/>
              <a:buFont typeface="Calibri"/>
              <a:buAutoNum type="arabicPeriod"/>
            </a:pPr>
            <a:r>
              <a:rPr lang="en-US" baseline="0" dirty="0" err="1" smtClean="0"/>
              <a:t>PreK</a:t>
            </a:r>
            <a:r>
              <a:rPr lang="en-US" baseline="0" dirty="0" smtClean="0"/>
              <a:t> Partnerships serve a student body that is more than 50% African American.  </a:t>
            </a:r>
          </a:p>
          <a:p>
            <a:pPr marL="457200" lvl="0" indent="-304800" algn="l" rtl="0">
              <a:spcBef>
                <a:spcPts val="0"/>
              </a:spcBef>
              <a:spcAft>
                <a:spcPts val="0"/>
              </a:spcAft>
              <a:buSzPts val="1200"/>
              <a:buFont typeface="Calibri"/>
              <a:buAutoNum type="arabicPeriod"/>
            </a:pPr>
            <a:r>
              <a:rPr lang="en-US" baseline="0" dirty="0" smtClean="0"/>
              <a:t>Of the current partnership sties, 10 are pursuing 1882 partnership for the 2019-20 school year.  This will be a simple conversion from their current partnership model to 1882.  </a:t>
            </a:r>
          </a:p>
          <a:p>
            <a:pPr marL="457200" lvl="0" indent="-304800" algn="l" rtl="0">
              <a:spcBef>
                <a:spcPts val="0"/>
              </a:spcBef>
              <a:spcAft>
                <a:spcPts val="0"/>
              </a:spcAft>
              <a:buSzPts val="1200"/>
              <a:buFont typeface="Calibri"/>
              <a:buAutoNum type="arabicPeriod"/>
            </a:pPr>
            <a:r>
              <a:rPr lang="en-US" baseline="0" dirty="0" smtClean="0"/>
              <a:t>Only existing </a:t>
            </a:r>
            <a:r>
              <a:rPr lang="en-US" baseline="0" dirty="0" err="1" smtClean="0"/>
              <a:t>PreK</a:t>
            </a:r>
            <a:r>
              <a:rPr lang="en-US" baseline="0" dirty="0" smtClean="0"/>
              <a:t> partners are being considered for 1882 partnerships at this time.  Each of these sties currently has a Dallas ISD teacher and Dallas ISD students.  </a:t>
            </a:r>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654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85000" lnSpcReduction="10000"/>
          </a:bodyPr>
          <a:lstStyle/>
          <a:p>
            <a:pPr marL="0" lvl="0" indent="0" algn="l" rtl="0">
              <a:spcBef>
                <a:spcPts val="0"/>
              </a:spcBef>
              <a:spcAft>
                <a:spcPts val="0"/>
              </a:spcAft>
              <a:buNone/>
            </a:pPr>
            <a:r>
              <a:rPr lang="en-US" b="1" dirty="0" smtClean="0"/>
              <a:t>Talking points:</a:t>
            </a:r>
          </a:p>
          <a:p>
            <a:pPr marL="457200" lvl="0" indent="-304800" algn="l" rtl="0">
              <a:spcBef>
                <a:spcPts val="0"/>
              </a:spcBef>
              <a:spcAft>
                <a:spcPts val="0"/>
              </a:spcAft>
              <a:buSzPts val="1200"/>
              <a:buFont typeface="Calibri"/>
              <a:buAutoNum type="arabicPeriod"/>
            </a:pPr>
            <a:r>
              <a:rPr lang="en-US" dirty="0" smtClean="0"/>
              <a:t>The</a:t>
            </a:r>
            <a:r>
              <a:rPr lang="en-US" baseline="0" dirty="0" smtClean="0"/>
              <a:t> 1882 partnership model simply seeks to enhance what the </a:t>
            </a:r>
            <a:r>
              <a:rPr lang="en-US" baseline="0" dirty="0" err="1" smtClean="0"/>
              <a:t>PreK</a:t>
            </a:r>
            <a:r>
              <a:rPr lang="en-US" baseline="0" dirty="0" smtClean="0"/>
              <a:t> advisory council built three years ago, which is a financially strong partnership that strengthens the child care community and expands choices for families.  </a:t>
            </a:r>
          </a:p>
          <a:p>
            <a:pPr marL="457200" lvl="0" indent="-304800" algn="l" rtl="0">
              <a:spcBef>
                <a:spcPts val="0"/>
              </a:spcBef>
              <a:spcAft>
                <a:spcPts val="0"/>
              </a:spcAft>
              <a:buSzPts val="1200"/>
              <a:buFont typeface="Calibri"/>
              <a:buAutoNum type="arabicPeriod"/>
            </a:pPr>
            <a:r>
              <a:rPr lang="en-US" baseline="0" dirty="0" smtClean="0"/>
              <a:t>The SRI PLUS model is what currently exists with the child care partners.  Dallas ISD pays $20,000 per classroom per year to the partner in addition to providing a Dallas ISD teacher, PD, coaching, and supports.  </a:t>
            </a:r>
          </a:p>
          <a:p>
            <a:pPr marL="457200" lvl="0" indent="-304800" algn="l" rtl="0">
              <a:spcBef>
                <a:spcPts val="0"/>
              </a:spcBef>
              <a:spcAft>
                <a:spcPts val="0"/>
              </a:spcAft>
              <a:buSzPts val="1200"/>
              <a:buFont typeface="Calibri"/>
              <a:buAutoNum type="arabicPeriod"/>
            </a:pPr>
            <a:r>
              <a:rPr lang="en-US" baseline="0" dirty="0" smtClean="0"/>
              <a:t>Under SB 1882, Dallas ISD will get to recoup some of that (thus saving the district money) while at the same time increasing the financial support to the </a:t>
            </a:r>
            <a:r>
              <a:rPr lang="en-US" baseline="0" dirty="0" err="1" smtClean="0"/>
              <a:t>PreK</a:t>
            </a:r>
            <a:r>
              <a:rPr lang="en-US" baseline="0" dirty="0" smtClean="0"/>
              <a:t> partner.  </a:t>
            </a:r>
          </a:p>
          <a:p>
            <a:pPr marL="457200" lvl="0" indent="-304800" algn="l" rtl="0">
              <a:spcBef>
                <a:spcPts val="0"/>
              </a:spcBef>
              <a:spcAft>
                <a:spcPts val="0"/>
              </a:spcAft>
              <a:buSzPts val="1200"/>
              <a:buFont typeface="Calibri"/>
              <a:buAutoNum type="arabicPeriod"/>
            </a:pPr>
            <a:r>
              <a:rPr lang="en-US" baseline="0" dirty="0" smtClean="0"/>
              <a:t>The </a:t>
            </a:r>
            <a:r>
              <a:rPr lang="en-US" baseline="0" dirty="0" err="1" smtClean="0"/>
              <a:t>PreK</a:t>
            </a:r>
            <a:r>
              <a:rPr lang="en-US" baseline="0" dirty="0" smtClean="0"/>
              <a:t> Partner under SB 1882 will get a guaranteed (subject to enrollment ) $17,000    PLUS     90% of any 1882 revenue.  </a:t>
            </a:r>
          </a:p>
          <a:p>
            <a:pPr marL="914400" lvl="1" indent="-304800" algn="l" rtl="0">
              <a:spcBef>
                <a:spcPts val="0"/>
              </a:spcBef>
              <a:spcAft>
                <a:spcPts val="0"/>
              </a:spcAft>
              <a:buSzPts val="1200"/>
              <a:buFont typeface="Calibri"/>
              <a:buAutoNum type="arabicPeriod"/>
            </a:pPr>
            <a:r>
              <a:rPr lang="en-US" i="1" baseline="0" dirty="0" smtClean="0"/>
              <a:t>Side note:  There are two Head Start organizations coming on board with 1882 – </a:t>
            </a:r>
            <a:r>
              <a:rPr lang="en-US" i="1" baseline="0" dirty="0" err="1" smtClean="0"/>
              <a:t>ChildCareGroup</a:t>
            </a:r>
            <a:r>
              <a:rPr lang="en-US" i="1" baseline="0" dirty="0" smtClean="0"/>
              <a:t> and </a:t>
            </a:r>
            <a:r>
              <a:rPr lang="en-US" i="1" baseline="0" dirty="0" err="1" smtClean="0"/>
              <a:t>Mi</a:t>
            </a:r>
            <a:r>
              <a:rPr lang="en-US" i="1" baseline="0" dirty="0" smtClean="0"/>
              <a:t> </a:t>
            </a:r>
            <a:r>
              <a:rPr lang="en-US" i="1" baseline="0" dirty="0" err="1" smtClean="0"/>
              <a:t>Escuelita</a:t>
            </a:r>
            <a:r>
              <a:rPr lang="en-US" i="1" baseline="0" dirty="0" smtClean="0"/>
              <a:t> – that will only get the 90% of the 1882 revenue.  They will not get the $17,000.  Head Start partners currently receive no funding from Dallas ISD because their per pupil is higher than the district’s, so they will only benefit from the 1882 funds.  Still a net benefit to them and the district.  </a:t>
            </a:r>
          </a:p>
          <a:p>
            <a:pPr marL="457200" lvl="0" indent="-304800" algn="l" rtl="0">
              <a:spcBef>
                <a:spcPts val="0"/>
              </a:spcBef>
              <a:spcAft>
                <a:spcPts val="0"/>
              </a:spcAft>
              <a:buSzPts val="1200"/>
              <a:buFont typeface="Calibri"/>
              <a:buAutoNum type="arabicPeriod"/>
            </a:pPr>
            <a:r>
              <a:rPr lang="en-US" i="0" baseline="0" dirty="0" smtClean="0"/>
              <a:t>Because the state only funds </a:t>
            </a:r>
            <a:r>
              <a:rPr lang="en-US" i="0" baseline="0" dirty="0" err="1" smtClean="0"/>
              <a:t>PreK</a:t>
            </a:r>
            <a:r>
              <a:rPr lang="en-US" i="0" baseline="0" dirty="0" smtClean="0"/>
              <a:t> at a half-day rate, these 1882 </a:t>
            </a:r>
            <a:r>
              <a:rPr lang="en-US" i="0" baseline="0" dirty="0" err="1" smtClean="0"/>
              <a:t>PreK</a:t>
            </a:r>
            <a:r>
              <a:rPr lang="en-US" i="0" baseline="0" dirty="0" smtClean="0"/>
              <a:t> partnerships will receive about $900 per student as opposed to the $1,800 per student previously discussed.  </a:t>
            </a:r>
          </a:p>
          <a:p>
            <a:pPr marL="457200" lvl="0" indent="-304800" algn="l" rtl="0">
              <a:spcBef>
                <a:spcPts val="0"/>
              </a:spcBef>
              <a:spcAft>
                <a:spcPts val="0"/>
              </a:spcAft>
              <a:buSzPts val="1200"/>
              <a:buFont typeface="Calibri"/>
              <a:buAutoNum type="arabicPeriod"/>
            </a:pPr>
            <a:r>
              <a:rPr lang="en-US" i="0" baseline="0" dirty="0" smtClean="0"/>
              <a:t>Again, the 1882 </a:t>
            </a:r>
            <a:r>
              <a:rPr lang="en-US" i="0" baseline="0" dirty="0" err="1" smtClean="0"/>
              <a:t>PreK</a:t>
            </a:r>
            <a:r>
              <a:rPr lang="en-US" i="0" baseline="0" dirty="0" smtClean="0"/>
              <a:t> partnerships are simple enhancements to the work that Dallas ISD has been doing for years around expanding access to </a:t>
            </a:r>
            <a:r>
              <a:rPr lang="en-US" i="0" baseline="0" dirty="0" err="1" smtClean="0"/>
              <a:t>PreK</a:t>
            </a:r>
            <a:r>
              <a:rPr lang="en-US" i="0" baseline="0" dirty="0" smtClean="0"/>
              <a:t>. </a:t>
            </a:r>
          </a:p>
          <a:p>
            <a:pPr marL="457200" lvl="0" indent="-304800" algn="l" rtl="0">
              <a:spcBef>
                <a:spcPts val="0"/>
              </a:spcBef>
              <a:spcAft>
                <a:spcPts val="0"/>
              </a:spcAft>
              <a:buSzPts val="1200"/>
              <a:buFont typeface="Calibri"/>
              <a:buAutoNum type="arabicPeriod"/>
            </a:pPr>
            <a:endParaRPr lang="en-US" i="0" baseline="0" dirty="0" smtClean="0"/>
          </a:p>
          <a:p>
            <a:pPr marL="457200" lvl="0" indent="-304800" algn="l" rtl="0">
              <a:spcBef>
                <a:spcPts val="0"/>
              </a:spcBef>
              <a:spcAft>
                <a:spcPts val="0"/>
              </a:spcAft>
              <a:buSzPts val="1200"/>
              <a:buFont typeface="Calibri"/>
              <a:buAutoNum type="arabicPeriod"/>
            </a:pPr>
            <a:endParaRPr lang="en-US" i="0" baseline="0" dirty="0" smtClean="0"/>
          </a:p>
          <a:p>
            <a:pPr marL="152400" lvl="0" indent="0" algn="l" rtl="0">
              <a:spcBef>
                <a:spcPts val="0"/>
              </a:spcBef>
              <a:spcAft>
                <a:spcPts val="0"/>
              </a:spcAft>
              <a:buSzPts val="1200"/>
              <a:buFont typeface="Calibri"/>
              <a:buNone/>
            </a:pPr>
            <a:r>
              <a:rPr lang="en-US" i="0" baseline="0" dirty="0" smtClean="0"/>
              <a:t>Note:  The “revenue sharing” is an effort to recognize an inequity in child care funding.  It is the amount the district needs to pay to bring per student funding from child care subsidy up to what the district receives in per student ADA.  </a:t>
            </a:r>
            <a:endParaRPr lang="en-US" i="0"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6089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17430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lvl="0" indent="0" algn="l" rtl="0">
              <a:spcBef>
                <a:spcPts val="0"/>
              </a:spcBef>
              <a:spcAft>
                <a:spcPts val="0"/>
              </a:spcAft>
              <a:buNone/>
            </a:pPr>
            <a:r>
              <a:rPr lang="en-US" b="1" dirty="0" smtClean="0"/>
              <a:t>Talking points:</a:t>
            </a:r>
          </a:p>
          <a:p>
            <a:pPr marL="457200" lvl="0" indent="-304800" algn="l" rtl="0">
              <a:spcBef>
                <a:spcPts val="0"/>
              </a:spcBef>
              <a:spcAft>
                <a:spcPts val="0"/>
              </a:spcAft>
              <a:buSzPts val="1200"/>
              <a:buFont typeface="Calibri"/>
              <a:buAutoNum type="arabicPeriod"/>
            </a:pPr>
            <a:r>
              <a:rPr lang="en-US" dirty="0" smtClean="0"/>
              <a:t>Dallas ISD has been on a three year</a:t>
            </a:r>
            <a:r>
              <a:rPr lang="en-US" baseline="0" dirty="0" smtClean="0"/>
              <a:t> journey to aggressively expand </a:t>
            </a:r>
            <a:r>
              <a:rPr lang="en-US" baseline="0" dirty="0" err="1" smtClean="0"/>
              <a:t>PreK</a:t>
            </a:r>
            <a:r>
              <a:rPr lang="en-US" baseline="0" dirty="0" smtClean="0"/>
              <a:t> partnerships, beginning with the Board of Trustees appointing an Advisory Council in spring 2016</a:t>
            </a:r>
          </a:p>
          <a:p>
            <a:pPr marL="457200" lvl="0" indent="-304800" algn="l" rtl="0">
              <a:spcBef>
                <a:spcPts val="0"/>
              </a:spcBef>
              <a:spcAft>
                <a:spcPts val="0"/>
              </a:spcAft>
              <a:buSzPts val="1200"/>
              <a:buFont typeface="Calibri"/>
              <a:buAutoNum type="arabicPeriod"/>
            </a:pPr>
            <a:r>
              <a:rPr lang="en-US" baseline="0" dirty="0" smtClean="0"/>
              <a:t>The work of that Advisory Council led to the SRI PLUS partnerships, whereby the district, for the first time, began paying child care partners</a:t>
            </a:r>
          </a:p>
          <a:p>
            <a:pPr marL="457200" lvl="0" indent="-304800" algn="l" rtl="0">
              <a:spcBef>
                <a:spcPts val="0"/>
              </a:spcBef>
              <a:spcAft>
                <a:spcPts val="0"/>
              </a:spcAft>
              <a:buSzPts val="1200"/>
              <a:buFont typeface="Calibri"/>
              <a:buAutoNum type="arabicPeriod"/>
            </a:pPr>
            <a:r>
              <a:rPr lang="en-US" baseline="0" dirty="0" smtClean="0"/>
              <a:t>In 2018, based on feedback from the Advisory Council and partners, the district enhanced that model by doubling the amount it would pay partners (from $10,000 per classroom to $20,000).  </a:t>
            </a:r>
          </a:p>
          <a:p>
            <a:pPr marL="457200" lvl="0" indent="-304800" algn="l" rtl="0">
              <a:spcBef>
                <a:spcPts val="0"/>
              </a:spcBef>
              <a:spcAft>
                <a:spcPts val="0"/>
              </a:spcAft>
              <a:buSzPts val="1200"/>
              <a:buFont typeface="Calibri"/>
              <a:buAutoNum type="arabicPeriod"/>
            </a:pPr>
            <a:r>
              <a:rPr lang="en-US" baseline="0" dirty="0" smtClean="0"/>
              <a:t>In May 2018, Dallas ISD submitted a planning grant application to TEA to launch 1882 </a:t>
            </a:r>
            <a:r>
              <a:rPr lang="en-US" baseline="0" dirty="0" err="1" smtClean="0"/>
              <a:t>PreK</a:t>
            </a:r>
            <a:r>
              <a:rPr lang="en-US" baseline="0" dirty="0" smtClean="0"/>
              <a:t> Partnerships, with the intention of building on the existing work and securing more funding to support </a:t>
            </a:r>
            <a:r>
              <a:rPr lang="en-US" baseline="0" dirty="0" err="1" smtClean="0"/>
              <a:t>PreK</a:t>
            </a:r>
            <a:endParaRPr lang="en-US" baseline="0" dirty="0" smtClean="0"/>
          </a:p>
          <a:p>
            <a:pPr marL="457200" lvl="0" indent="-304800" algn="l" rtl="0">
              <a:spcBef>
                <a:spcPts val="0"/>
              </a:spcBef>
              <a:spcAft>
                <a:spcPts val="0"/>
              </a:spcAft>
              <a:buSzPts val="1200"/>
              <a:buFont typeface="Calibri"/>
              <a:buAutoNum type="arabicPeriod"/>
            </a:pPr>
            <a:r>
              <a:rPr lang="en-US" baseline="0" dirty="0" smtClean="0"/>
              <a:t>In September 2018, the Board of Trustees voted to accept that 1882 </a:t>
            </a:r>
            <a:r>
              <a:rPr lang="en-US" baseline="0" dirty="0" err="1" smtClean="0"/>
              <a:t>PreK</a:t>
            </a:r>
            <a:r>
              <a:rPr lang="en-US" baseline="0" dirty="0" smtClean="0"/>
              <a:t> planning grant</a:t>
            </a:r>
          </a:p>
          <a:p>
            <a:pPr marL="457200" lvl="0" indent="-304800" algn="l" rtl="0">
              <a:spcBef>
                <a:spcPts val="0"/>
              </a:spcBef>
              <a:spcAft>
                <a:spcPts val="0"/>
              </a:spcAft>
              <a:buSzPts val="1200"/>
              <a:buFont typeface="Calibri"/>
              <a:buAutoNum type="arabicPeriod"/>
            </a:pPr>
            <a:r>
              <a:rPr lang="en-US" baseline="0" dirty="0" smtClean="0"/>
              <a:t>Dallas ISD met again with its </a:t>
            </a:r>
            <a:r>
              <a:rPr lang="en-US" baseline="0" dirty="0" err="1" smtClean="0"/>
              <a:t>PreK</a:t>
            </a:r>
            <a:r>
              <a:rPr lang="en-US" baseline="0" dirty="0" smtClean="0"/>
              <a:t> Advisory Council in September and October of 2018 to plan for what 1882 would look like for </a:t>
            </a:r>
            <a:r>
              <a:rPr lang="en-US" baseline="0" dirty="0" err="1" smtClean="0"/>
              <a:t>PreK</a:t>
            </a:r>
            <a:endParaRPr lang="en-US" baseline="0" dirty="0" smtClean="0"/>
          </a:p>
          <a:p>
            <a:pPr marL="457200" lvl="0" indent="-304800" algn="l" rtl="0">
              <a:spcBef>
                <a:spcPts val="0"/>
              </a:spcBef>
              <a:spcAft>
                <a:spcPts val="0"/>
              </a:spcAft>
              <a:buSzPts val="1200"/>
              <a:buFont typeface="Calibri"/>
              <a:buAutoNum type="arabicPeriod"/>
            </a:pPr>
            <a:r>
              <a:rPr lang="en-US" baseline="0" dirty="0" smtClean="0"/>
              <a:t>In the February board meeting, the district is asking the Board to approve ten (10) 1882 partnership agreements for the 2019-20 school year.  </a:t>
            </a:r>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8218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lvl="0" indent="0" algn="l" rtl="0">
              <a:spcBef>
                <a:spcPts val="0"/>
              </a:spcBef>
              <a:spcAft>
                <a:spcPts val="0"/>
              </a:spcAft>
              <a:buNone/>
            </a:pPr>
            <a:r>
              <a:rPr lang="en-US" b="1" dirty="0" smtClean="0"/>
              <a:t>Talking points:</a:t>
            </a:r>
          </a:p>
          <a:p>
            <a:pPr marL="457200" lvl="0" indent="-304800" algn="l" rtl="0">
              <a:spcBef>
                <a:spcPts val="0"/>
              </a:spcBef>
              <a:spcAft>
                <a:spcPts val="0"/>
              </a:spcAft>
              <a:buSzPts val="1200"/>
              <a:buFont typeface="Calibri"/>
              <a:buAutoNum type="arabicPeriod"/>
            </a:pPr>
            <a:r>
              <a:rPr lang="en-US" dirty="0" smtClean="0"/>
              <a:t>These are the </a:t>
            </a:r>
            <a:r>
              <a:rPr lang="en-US" dirty="0" err="1" smtClean="0"/>
              <a:t>PreK</a:t>
            </a:r>
            <a:r>
              <a:rPr lang="en-US" dirty="0" smtClean="0"/>
              <a:t> Partnership Advisory Council members.  The trustees each appointed one member from their district in spring 2016 and then the citywide</a:t>
            </a:r>
            <a:r>
              <a:rPr lang="en-US" baseline="0" dirty="0" smtClean="0"/>
              <a:t> early childhood organizations each had a member.  </a:t>
            </a:r>
          </a:p>
          <a:p>
            <a:pPr marL="457200" lvl="0" indent="-304800" algn="l" rtl="0">
              <a:spcBef>
                <a:spcPts val="0"/>
              </a:spcBef>
              <a:spcAft>
                <a:spcPts val="0"/>
              </a:spcAft>
              <a:buSzPts val="1200"/>
              <a:buFont typeface="Calibri"/>
              <a:buAutoNum type="arabicPeriod"/>
            </a:pPr>
            <a:r>
              <a:rPr lang="en-US" baseline="0" dirty="0" smtClean="0"/>
              <a:t>The board received monthly updates in the Friday packet regarding progress of the Advisory Council throughout 2016 and part of  2017. </a:t>
            </a:r>
          </a:p>
          <a:p>
            <a:pPr marL="457200" lvl="0" indent="-304800" algn="l" rtl="0">
              <a:spcBef>
                <a:spcPts val="0"/>
              </a:spcBef>
              <a:spcAft>
                <a:spcPts val="0"/>
              </a:spcAft>
              <a:buSzPts val="1200"/>
              <a:buFont typeface="Calibri"/>
              <a:buAutoNum type="arabicPeriod"/>
            </a:pPr>
            <a:r>
              <a:rPr lang="en-US" dirty="0" smtClean="0"/>
              <a:t>This group has continued to meet on an ad hoc basis to review the partnership models and plan</a:t>
            </a:r>
            <a:r>
              <a:rPr lang="en-US" baseline="0" dirty="0" smtClean="0"/>
              <a:t> out how 1882 should work for </a:t>
            </a:r>
            <a:r>
              <a:rPr lang="en-US" baseline="0" dirty="0" err="1" smtClean="0"/>
              <a:t>PreK</a:t>
            </a:r>
            <a:r>
              <a:rPr lang="en-US" baseline="0" dirty="0" smtClean="0"/>
              <a:t> purposes.  </a:t>
            </a:r>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425865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27"/>
        <p:cNvGrpSpPr/>
        <p:nvPr/>
      </p:nvGrpSpPr>
      <p:grpSpPr>
        <a:xfrm>
          <a:off x="0" y="0"/>
          <a:ext cx="0" cy="0"/>
          <a:chOff x="0" y="0"/>
          <a:chExt cx="0" cy="0"/>
        </a:xfrm>
      </p:grpSpPr>
      <p:sp>
        <p:nvSpPr>
          <p:cNvPr id="28" name="Google Shape;28;p5"/>
          <p:cNvSpPr/>
          <p:nvPr/>
        </p:nvSpPr>
        <p:spPr>
          <a:xfrm>
            <a:off x="0" y="0"/>
            <a:ext cx="9144000"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9" name="Google Shape;29;p5"/>
          <p:cNvSpPr/>
          <p:nvPr/>
        </p:nvSpPr>
        <p:spPr>
          <a:xfrm>
            <a:off x="7595106" y="6231942"/>
            <a:ext cx="1425000" cy="472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0" name="Google Shape;30;p5"/>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151765"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Not Used">
    <p:spTree>
      <p:nvGrpSpPr>
        <p:cNvPr id="1" name=""/>
        <p:cNvGrpSpPr/>
        <p:nvPr/>
      </p:nvGrpSpPr>
      <p:grpSpPr>
        <a:xfrm>
          <a:off x="0" y="0"/>
          <a:ext cx="0" cy="0"/>
          <a:chOff x="0" y="0"/>
          <a:chExt cx="0" cy="0"/>
        </a:xfrm>
      </p:grpSpPr>
      <p:pic>
        <p:nvPicPr>
          <p:cNvPr id="13" name="Picture 12" descr="dallas-is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50" y="334179"/>
            <a:ext cx="796278" cy="364145"/>
          </a:xfrm>
          <a:prstGeom prst="rect">
            <a:avLst/>
          </a:prstGeom>
        </p:spPr>
      </p:pic>
      <p:pic>
        <p:nvPicPr>
          <p:cNvPr id="11" name="Picture 10" descr="Inside-Background.png"/>
          <p:cNvPicPr preferRelativeResize="0">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407" y="3044952"/>
            <a:ext cx="9141186" cy="777240"/>
          </a:xfrm>
          <a:prstGeom prst="rect">
            <a:avLst/>
          </a:prstGeom>
        </p:spPr>
      </p:pic>
      <p:sp>
        <p:nvSpPr>
          <p:cNvPr id="3" name="Text Placeholder 2"/>
          <p:cNvSpPr>
            <a:spLocks noGrp="1"/>
          </p:cNvSpPr>
          <p:nvPr>
            <p:ph type="body" sz="quarter" idx="10" hasCustomPrompt="1"/>
          </p:nvPr>
        </p:nvSpPr>
        <p:spPr>
          <a:xfrm>
            <a:off x="0" y="3044952"/>
            <a:ext cx="9141186" cy="777240"/>
          </a:xfrm>
        </p:spPr>
        <p:txBody>
          <a:bodyPr lIns="448056" tIns="228600" rIns="91440" bIns="228600" anchor="ctr" anchorCtr="0"/>
          <a:lstStyle>
            <a:lvl1pPr>
              <a:defRPr sz="1846">
                <a:solidFill>
                  <a:schemeClr val="bg1"/>
                </a:solidFill>
              </a:defRPr>
            </a:lvl1pPr>
          </a:lstStyle>
          <a:p>
            <a:pPr lvl="0"/>
            <a:r>
              <a:rPr lang="en-US" dirty="0" smtClean="0"/>
              <a:t>Unused Slides</a:t>
            </a:r>
            <a:endParaRPr lang="en-US" dirty="0"/>
          </a:p>
        </p:txBody>
      </p:sp>
    </p:spTree>
    <p:extLst>
      <p:ext uri="{BB962C8B-B14F-4D97-AF65-F5344CB8AC3E}">
        <p14:creationId xmlns:p14="http://schemas.microsoft.com/office/powerpoint/2010/main" val="93660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13" name="Picture 12" descr="dallas-is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50" y="334179"/>
            <a:ext cx="796278" cy="364145"/>
          </a:xfrm>
          <a:prstGeom prst="rect">
            <a:avLst/>
          </a:prstGeom>
        </p:spPr>
      </p:pic>
      <p:pic>
        <p:nvPicPr>
          <p:cNvPr id="11" name="Picture 10" descr="Inside-Background.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724705"/>
            <a:ext cx="9144000" cy="1408593"/>
          </a:xfrm>
          <a:prstGeom prst="rect">
            <a:avLst/>
          </a:prstGeom>
        </p:spPr>
      </p:pic>
      <p:sp>
        <p:nvSpPr>
          <p:cNvPr id="6" name="Text Placeholder 9"/>
          <p:cNvSpPr>
            <a:spLocks noGrp="1"/>
          </p:cNvSpPr>
          <p:nvPr>
            <p:ph type="body" sz="quarter" idx="10" hasCustomPrompt="1"/>
          </p:nvPr>
        </p:nvSpPr>
        <p:spPr>
          <a:xfrm>
            <a:off x="419284" y="2926040"/>
            <a:ext cx="8299938" cy="461665"/>
          </a:xfrm>
        </p:spPr>
        <p:txBody>
          <a:bodyPr anchor="b">
            <a:noAutofit/>
          </a:bodyPr>
          <a:lstStyle>
            <a:lvl1pPr>
              <a:defRPr sz="2769" baseline="0">
                <a:solidFill>
                  <a:schemeClr val="bg1"/>
                </a:solidFill>
              </a:defRPr>
            </a:lvl1pPr>
            <a:lvl2pPr>
              <a:defRPr>
                <a:solidFill>
                  <a:srgbClr val="323335"/>
                </a:solidFill>
              </a:defRPr>
            </a:lvl2pPr>
            <a:lvl3pPr>
              <a:defRPr>
                <a:solidFill>
                  <a:srgbClr val="323335"/>
                </a:solidFill>
              </a:defRPr>
            </a:lvl3pPr>
            <a:lvl4pPr>
              <a:defRPr>
                <a:solidFill>
                  <a:srgbClr val="323335"/>
                </a:solidFill>
              </a:defRPr>
            </a:lvl4pPr>
            <a:lvl5pPr>
              <a:defRPr>
                <a:solidFill>
                  <a:srgbClr val="323335"/>
                </a:solidFill>
              </a:defRPr>
            </a:lvl5pPr>
          </a:lstStyle>
          <a:p>
            <a:pPr lvl="0"/>
            <a:r>
              <a:rPr lang="en-US" dirty="0" smtClean="0"/>
              <a:t>Title in Title Case (Arial Bold 30pt, Dark White)</a:t>
            </a:r>
            <a:endParaRPr lang="en-US" dirty="0"/>
          </a:p>
        </p:txBody>
      </p:sp>
      <p:sp>
        <p:nvSpPr>
          <p:cNvPr id="7" name="Text Placeholder 13"/>
          <p:cNvSpPr>
            <a:spLocks noGrp="1"/>
          </p:cNvSpPr>
          <p:nvPr>
            <p:ph type="body" sz="quarter" idx="11" hasCustomPrompt="1"/>
          </p:nvPr>
        </p:nvSpPr>
        <p:spPr>
          <a:xfrm>
            <a:off x="419284" y="3497465"/>
            <a:ext cx="8299938" cy="307777"/>
          </a:xfrm>
        </p:spPr>
        <p:txBody>
          <a:bodyPr anchor="ctr">
            <a:noAutofit/>
          </a:bodyPr>
          <a:lstStyle>
            <a:lvl1pPr>
              <a:defRPr sz="1846" b="0" baseline="0">
                <a:solidFill>
                  <a:schemeClr val="bg1"/>
                </a:solidFill>
              </a:defRPr>
            </a:lvl1pPr>
            <a:lvl2pPr>
              <a:defRPr>
                <a:solidFill>
                  <a:srgbClr val="323335"/>
                </a:solidFill>
              </a:defRPr>
            </a:lvl2pPr>
            <a:lvl3pPr>
              <a:defRPr>
                <a:solidFill>
                  <a:srgbClr val="323335"/>
                </a:solidFill>
              </a:defRPr>
            </a:lvl3pPr>
            <a:lvl4pPr>
              <a:defRPr>
                <a:solidFill>
                  <a:srgbClr val="323335"/>
                </a:solidFill>
              </a:defRPr>
            </a:lvl4pPr>
            <a:lvl5pPr>
              <a:defRPr>
                <a:solidFill>
                  <a:srgbClr val="323335"/>
                </a:solidFill>
              </a:defRPr>
            </a:lvl5pPr>
          </a:lstStyle>
          <a:p>
            <a:pPr lvl="0"/>
            <a:r>
              <a:rPr lang="en-US" dirty="0" smtClean="0"/>
              <a:t>Subtitle in Title Case (Arial Bold 20pt, White)</a:t>
            </a:r>
          </a:p>
        </p:txBody>
      </p:sp>
    </p:spTree>
    <p:extLst>
      <p:ext uri="{BB962C8B-B14F-4D97-AF65-F5344CB8AC3E}">
        <p14:creationId xmlns:p14="http://schemas.microsoft.com/office/powerpoint/2010/main" val="143253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05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422031" y="1508400"/>
            <a:ext cx="8301046" cy="459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142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0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473817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34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125" name="think-cell Slide" r:id="rId4" imgW="415" imgH="416" progId="TCLayout.ActiveDocument.1">
                  <p:embed/>
                </p:oleObj>
              </mc:Choice>
              <mc:Fallback>
                <p:oleObj name="think-cell Slide" r:id="rId4" imgW="415" imgH="416"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3" name="Slide Number Placeholder 1"/>
          <p:cNvSpPr>
            <a:spLocks noGrp="1"/>
          </p:cNvSpPr>
          <p:nvPr>
            <p:ph type="sldNum" sz="quarter" idx="4"/>
          </p:nvPr>
        </p:nvSpPr>
        <p:spPr>
          <a:xfrm>
            <a:off x="8651631" y="6492241"/>
            <a:ext cx="426426" cy="365125"/>
          </a:xfrm>
          <a:prstGeom prst="rect">
            <a:avLst/>
          </a:prstGeom>
        </p:spPr>
        <p:txBody>
          <a:bodyPr vert="horz" lIns="91440" tIns="45720" rIns="91440" bIns="45720" rtlCol="0" anchor="ctr"/>
          <a:lstStyle>
            <a:lvl1pPr algn="r">
              <a:defRPr sz="923">
                <a:solidFill>
                  <a:schemeClr val="tx1">
                    <a:tint val="75000"/>
                  </a:schemeClr>
                </a:solidFill>
              </a:defRPr>
            </a:lvl1pPr>
          </a:lstStyle>
          <a:p>
            <a:fld id="{EDC88111-795A-45EC-87FA-7B6281048DE0}" type="slidenum">
              <a:rPr lang="en-US" smtClean="0">
                <a:solidFill>
                  <a:srgbClr val="2C2263">
                    <a:tint val="75000"/>
                  </a:srgbClr>
                </a:solidFill>
              </a:rPr>
              <a:pPr/>
              <a:t>‹#›</a:t>
            </a:fld>
            <a:endParaRPr lang="en-US" dirty="0">
              <a:solidFill>
                <a:srgbClr val="2C2263">
                  <a:tint val="75000"/>
                </a:srgbClr>
              </a:solidFill>
            </a:endParaRPr>
          </a:p>
        </p:txBody>
      </p:sp>
    </p:spTree>
    <p:extLst>
      <p:ext uri="{BB962C8B-B14F-4D97-AF65-F5344CB8AC3E}">
        <p14:creationId xmlns:p14="http://schemas.microsoft.com/office/powerpoint/2010/main" val="34243437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0" y="1161415"/>
            <a:ext cx="9144000" cy="2997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sz="1800" b="0" i="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452754" y="1776221"/>
            <a:ext cx="8238600" cy="4013700"/>
          </a:xfrm>
          <a:prstGeom prst="rect">
            <a:avLst/>
          </a:prstGeom>
          <a:noFill/>
          <a:ln>
            <a:noFill/>
          </a:ln>
        </p:spPr>
        <p:txBody>
          <a:bodyPr spcFirstLastPara="1" wrap="square" lIns="0" tIns="0" rIns="0" bIns="0" anchor="t" anchorCtr="0"/>
          <a:lstStyle>
            <a:lvl1pPr marL="457200" lvl="0" indent="-228600" algn="l" rtl="0">
              <a:spcBef>
                <a:spcPts val="0"/>
              </a:spcBef>
              <a:spcAft>
                <a:spcPts val="0"/>
              </a:spcAft>
              <a:buSzPts val="1400"/>
              <a:buNone/>
              <a:defRPr sz="1800" b="1" i="0">
                <a:solidFill>
                  <a:schemeClr val="dk1"/>
                </a:solidFill>
                <a:latin typeface="Arial"/>
                <a:ea typeface="Arial"/>
                <a:cs typeface="Arial"/>
                <a:sym typeface="Arial"/>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3108960" y="6377940"/>
            <a:ext cx="2926200" cy="342900"/>
          </a:xfrm>
          <a:prstGeom prst="rect">
            <a:avLst/>
          </a:prstGeom>
          <a:noFill/>
          <a:ln>
            <a:noFill/>
          </a:ln>
        </p:spPr>
        <p:txBody>
          <a:bodyPr spcFirstLastPara="1" wrap="square" lIns="0" tIns="0" rIns="0" bIns="0" anchor="t" anchorCtr="0"/>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6"/>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736965" y="6428680"/>
            <a:ext cx="304800" cy="281400"/>
          </a:xfrm>
          <a:prstGeom prst="rect">
            <a:avLst/>
          </a:prstGeom>
          <a:noFill/>
          <a:ln>
            <a:noFill/>
          </a:ln>
        </p:spPr>
        <p:txBody>
          <a:bodyPr spcFirstLastPara="1" wrap="square" lIns="0" tIns="0" rIns="0" bIns="0" anchor="t" anchorCtr="0">
            <a:noAutofit/>
          </a:bodyPr>
          <a:lstStyle>
            <a:lvl1pPr marL="151765" marR="0" lvl="0" indent="0" algn="l" rtl="0">
              <a:lnSpc>
                <a:spcPct val="116111"/>
              </a:lnSpc>
              <a:spcBef>
                <a:spcPts val="0"/>
              </a:spcBef>
              <a:buNone/>
              <a:defRPr sz="1800" b="0" i="0">
                <a:solidFill>
                  <a:schemeClr val="dk1"/>
                </a:solidFill>
                <a:latin typeface="Arial"/>
                <a:ea typeface="Arial"/>
                <a:cs typeface="Arial"/>
                <a:sym typeface="Arial"/>
              </a:defRPr>
            </a:lvl1pPr>
            <a:lvl2pPr marL="151765" marR="0" lvl="1" indent="0" algn="l" rtl="0">
              <a:lnSpc>
                <a:spcPct val="116111"/>
              </a:lnSpc>
              <a:spcBef>
                <a:spcPts val="0"/>
              </a:spcBef>
              <a:buNone/>
              <a:defRPr sz="1800" b="0" i="0">
                <a:solidFill>
                  <a:schemeClr val="dk1"/>
                </a:solidFill>
                <a:latin typeface="Arial"/>
                <a:ea typeface="Arial"/>
                <a:cs typeface="Arial"/>
                <a:sym typeface="Arial"/>
              </a:defRPr>
            </a:lvl2pPr>
            <a:lvl3pPr marL="151765" marR="0" lvl="2" indent="0" algn="l" rtl="0">
              <a:lnSpc>
                <a:spcPct val="116111"/>
              </a:lnSpc>
              <a:spcBef>
                <a:spcPts val="0"/>
              </a:spcBef>
              <a:buNone/>
              <a:defRPr sz="1800" b="0" i="0">
                <a:solidFill>
                  <a:schemeClr val="dk1"/>
                </a:solidFill>
                <a:latin typeface="Arial"/>
                <a:ea typeface="Arial"/>
                <a:cs typeface="Arial"/>
                <a:sym typeface="Arial"/>
              </a:defRPr>
            </a:lvl3pPr>
            <a:lvl4pPr marL="151765" marR="0" lvl="3" indent="0" algn="l" rtl="0">
              <a:lnSpc>
                <a:spcPct val="116111"/>
              </a:lnSpc>
              <a:spcBef>
                <a:spcPts val="0"/>
              </a:spcBef>
              <a:buNone/>
              <a:defRPr sz="1800" b="0" i="0">
                <a:solidFill>
                  <a:schemeClr val="dk1"/>
                </a:solidFill>
                <a:latin typeface="Arial"/>
                <a:ea typeface="Arial"/>
                <a:cs typeface="Arial"/>
                <a:sym typeface="Arial"/>
              </a:defRPr>
            </a:lvl4pPr>
            <a:lvl5pPr marL="151765" marR="0" lvl="4" indent="0" algn="l" rtl="0">
              <a:lnSpc>
                <a:spcPct val="116111"/>
              </a:lnSpc>
              <a:spcBef>
                <a:spcPts val="0"/>
              </a:spcBef>
              <a:buNone/>
              <a:defRPr sz="1800" b="0" i="0">
                <a:solidFill>
                  <a:schemeClr val="dk1"/>
                </a:solidFill>
                <a:latin typeface="Arial"/>
                <a:ea typeface="Arial"/>
                <a:cs typeface="Arial"/>
                <a:sym typeface="Arial"/>
              </a:defRPr>
            </a:lvl5pPr>
            <a:lvl6pPr marL="151765" marR="0" lvl="5" indent="0" algn="l" rtl="0">
              <a:lnSpc>
                <a:spcPct val="116111"/>
              </a:lnSpc>
              <a:spcBef>
                <a:spcPts val="0"/>
              </a:spcBef>
              <a:buNone/>
              <a:defRPr sz="1800" b="0" i="0">
                <a:solidFill>
                  <a:schemeClr val="dk1"/>
                </a:solidFill>
                <a:latin typeface="Arial"/>
                <a:ea typeface="Arial"/>
                <a:cs typeface="Arial"/>
                <a:sym typeface="Arial"/>
              </a:defRPr>
            </a:lvl6pPr>
            <a:lvl7pPr marL="151765" marR="0" lvl="6" indent="0" algn="l" rtl="0">
              <a:lnSpc>
                <a:spcPct val="116111"/>
              </a:lnSpc>
              <a:spcBef>
                <a:spcPts val="0"/>
              </a:spcBef>
              <a:buNone/>
              <a:defRPr sz="1800" b="0" i="0">
                <a:solidFill>
                  <a:schemeClr val="dk1"/>
                </a:solidFill>
                <a:latin typeface="Arial"/>
                <a:ea typeface="Arial"/>
                <a:cs typeface="Arial"/>
                <a:sym typeface="Arial"/>
              </a:defRPr>
            </a:lvl7pPr>
            <a:lvl8pPr marL="151765" marR="0" lvl="7" indent="0" algn="l" rtl="0">
              <a:lnSpc>
                <a:spcPct val="116111"/>
              </a:lnSpc>
              <a:spcBef>
                <a:spcPts val="0"/>
              </a:spcBef>
              <a:buNone/>
              <a:defRPr sz="1800" b="0" i="0">
                <a:solidFill>
                  <a:schemeClr val="dk1"/>
                </a:solidFill>
                <a:latin typeface="Arial"/>
                <a:ea typeface="Arial"/>
                <a:cs typeface="Arial"/>
                <a:sym typeface="Arial"/>
              </a:defRPr>
            </a:lvl8pPr>
            <a:lvl9pPr marL="151765" marR="0" lvl="8" indent="0" algn="l" rtl="0">
              <a:lnSpc>
                <a:spcPct val="116111"/>
              </a:lnSpc>
              <a:spcBef>
                <a:spcPts val="0"/>
              </a:spcBef>
              <a:buNone/>
              <a:defRPr sz="1800" b="0" i="0">
                <a:solidFill>
                  <a:schemeClr val="dk1"/>
                </a:solidFill>
                <a:latin typeface="Arial"/>
                <a:ea typeface="Arial"/>
                <a:cs typeface="Arial"/>
                <a:sym typeface="Arial"/>
              </a:defRPr>
            </a:lvl9pPr>
          </a:lstStyle>
          <a:p>
            <a:pPr marL="15176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0" y="1161415"/>
            <a:ext cx="9144000" cy="2997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sz="1800" b="0" i="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3108960" y="6377940"/>
            <a:ext cx="2926200" cy="342900"/>
          </a:xfrm>
          <a:prstGeom prst="rect">
            <a:avLst/>
          </a:prstGeom>
          <a:noFill/>
          <a:ln>
            <a:noFill/>
          </a:ln>
        </p:spPr>
        <p:txBody>
          <a:bodyPr spcFirstLastPara="1" wrap="square" lIns="0" tIns="0" rIns="0" bIns="0" anchor="t" anchorCtr="0"/>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7"/>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8736965" y="6428680"/>
            <a:ext cx="304800" cy="281400"/>
          </a:xfrm>
          <a:prstGeom prst="rect">
            <a:avLst/>
          </a:prstGeom>
          <a:noFill/>
          <a:ln>
            <a:noFill/>
          </a:ln>
        </p:spPr>
        <p:txBody>
          <a:bodyPr spcFirstLastPara="1" wrap="square" lIns="0" tIns="0" rIns="0" bIns="0" anchor="t" anchorCtr="0">
            <a:noAutofit/>
          </a:bodyPr>
          <a:lstStyle>
            <a:lvl1pPr marL="151765" marR="0" lvl="0" indent="0" algn="l" rtl="0">
              <a:lnSpc>
                <a:spcPct val="116111"/>
              </a:lnSpc>
              <a:spcBef>
                <a:spcPts val="0"/>
              </a:spcBef>
              <a:buNone/>
              <a:defRPr sz="1800" b="0" i="0">
                <a:solidFill>
                  <a:schemeClr val="dk1"/>
                </a:solidFill>
                <a:latin typeface="Arial"/>
                <a:ea typeface="Arial"/>
                <a:cs typeface="Arial"/>
                <a:sym typeface="Arial"/>
              </a:defRPr>
            </a:lvl1pPr>
            <a:lvl2pPr marL="151765" marR="0" lvl="1" indent="0" algn="l" rtl="0">
              <a:lnSpc>
                <a:spcPct val="116111"/>
              </a:lnSpc>
              <a:spcBef>
                <a:spcPts val="0"/>
              </a:spcBef>
              <a:buNone/>
              <a:defRPr sz="1800" b="0" i="0">
                <a:solidFill>
                  <a:schemeClr val="dk1"/>
                </a:solidFill>
                <a:latin typeface="Arial"/>
                <a:ea typeface="Arial"/>
                <a:cs typeface="Arial"/>
                <a:sym typeface="Arial"/>
              </a:defRPr>
            </a:lvl2pPr>
            <a:lvl3pPr marL="151765" marR="0" lvl="2" indent="0" algn="l" rtl="0">
              <a:lnSpc>
                <a:spcPct val="116111"/>
              </a:lnSpc>
              <a:spcBef>
                <a:spcPts val="0"/>
              </a:spcBef>
              <a:buNone/>
              <a:defRPr sz="1800" b="0" i="0">
                <a:solidFill>
                  <a:schemeClr val="dk1"/>
                </a:solidFill>
                <a:latin typeface="Arial"/>
                <a:ea typeface="Arial"/>
                <a:cs typeface="Arial"/>
                <a:sym typeface="Arial"/>
              </a:defRPr>
            </a:lvl3pPr>
            <a:lvl4pPr marL="151765" marR="0" lvl="3" indent="0" algn="l" rtl="0">
              <a:lnSpc>
                <a:spcPct val="116111"/>
              </a:lnSpc>
              <a:spcBef>
                <a:spcPts val="0"/>
              </a:spcBef>
              <a:buNone/>
              <a:defRPr sz="1800" b="0" i="0">
                <a:solidFill>
                  <a:schemeClr val="dk1"/>
                </a:solidFill>
                <a:latin typeface="Arial"/>
                <a:ea typeface="Arial"/>
                <a:cs typeface="Arial"/>
                <a:sym typeface="Arial"/>
              </a:defRPr>
            </a:lvl4pPr>
            <a:lvl5pPr marL="151765" marR="0" lvl="4" indent="0" algn="l" rtl="0">
              <a:lnSpc>
                <a:spcPct val="116111"/>
              </a:lnSpc>
              <a:spcBef>
                <a:spcPts val="0"/>
              </a:spcBef>
              <a:buNone/>
              <a:defRPr sz="1800" b="0" i="0">
                <a:solidFill>
                  <a:schemeClr val="dk1"/>
                </a:solidFill>
                <a:latin typeface="Arial"/>
                <a:ea typeface="Arial"/>
                <a:cs typeface="Arial"/>
                <a:sym typeface="Arial"/>
              </a:defRPr>
            </a:lvl5pPr>
            <a:lvl6pPr marL="151765" marR="0" lvl="5" indent="0" algn="l" rtl="0">
              <a:lnSpc>
                <a:spcPct val="116111"/>
              </a:lnSpc>
              <a:spcBef>
                <a:spcPts val="0"/>
              </a:spcBef>
              <a:buNone/>
              <a:defRPr sz="1800" b="0" i="0">
                <a:solidFill>
                  <a:schemeClr val="dk1"/>
                </a:solidFill>
                <a:latin typeface="Arial"/>
                <a:ea typeface="Arial"/>
                <a:cs typeface="Arial"/>
                <a:sym typeface="Arial"/>
              </a:defRPr>
            </a:lvl6pPr>
            <a:lvl7pPr marL="151765" marR="0" lvl="6" indent="0" algn="l" rtl="0">
              <a:lnSpc>
                <a:spcPct val="116111"/>
              </a:lnSpc>
              <a:spcBef>
                <a:spcPts val="0"/>
              </a:spcBef>
              <a:buNone/>
              <a:defRPr sz="1800" b="0" i="0">
                <a:solidFill>
                  <a:schemeClr val="dk1"/>
                </a:solidFill>
                <a:latin typeface="Arial"/>
                <a:ea typeface="Arial"/>
                <a:cs typeface="Arial"/>
                <a:sym typeface="Arial"/>
              </a:defRPr>
            </a:lvl7pPr>
            <a:lvl8pPr marL="151765" marR="0" lvl="7" indent="0" algn="l" rtl="0">
              <a:lnSpc>
                <a:spcPct val="116111"/>
              </a:lnSpc>
              <a:spcBef>
                <a:spcPts val="0"/>
              </a:spcBef>
              <a:buNone/>
              <a:defRPr sz="1800" b="0" i="0">
                <a:solidFill>
                  <a:schemeClr val="dk1"/>
                </a:solidFill>
                <a:latin typeface="Arial"/>
                <a:ea typeface="Arial"/>
                <a:cs typeface="Arial"/>
                <a:sym typeface="Arial"/>
              </a:defRPr>
            </a:lvl8pPr>
            <a:lvl9pPr marL="151765" marR="0" lvl="8" indent="0" algn="l" rtl="0">
              <a:lnSpc>
                <a:spcPct val="116111"/>
              </a:lnSpc>
              <a:spcBef>
                <a:spcPts val="0"/>
              </a:spcBef>
              <a:buNone/>
              <a:defRPr sz="1800" b="0" i="0">
                <a:solidFill>
                  <a:schemeClr val="dk1"/>
                </a:solidFill>
                <a:latin typeface="Arial"/>
                <a:ea typeface="Arial"/>
                <a:cs typeface="Arial"/>
                <a:sym typeface="Arial"/>
              </a:defRPr>
            </a:lvl9pPr>
          </a:lstStyle>
          <a:p>
            <a:pPr marL="15176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42"/>
        <p:cNvGrpSpPr/>
        <p:nvPr/>
      </p:nvGrpSpPr>
      <p:grpSpPr>
        <a:xfrm>
          <a:off x="0" y="0"/>
          <a:ext cx="0" cy="0"/>
          <a:chOff x="0" y="0"/>
          <a:chExt cx="0" cy="0"/>
        </a:xfrm>
      </p:grpSpPr>
      <p:sp>
        <p:nvSpPr>
          <p:cNvPr id="43" name="Google Shape;43;p8"/>
          <p:cNvSpPr/>
          <p:nvPr/>
        </p:nvSpPr>
        <p:spPr>
          <a:xfrm>
            <a:off x="0" y="0"/>
            <a:ext cx="9144000"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4" name="Google Shape;44;p8"/>
          <p:cNvSpPr txBox="1">
            <a:spLocks noGrp="1"/>
          </p:cNvSpPr>
          <p:nvPr>
            <p:ph type="ctrTitle"/>
          </p:nvPr>
        </p:nvSpPr>
        <p:spPr>
          <a:xfrm>
            <a:off x="383540" y="430479"/>
            <a:ext cx="8376900" cy="4521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b="0" i="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8"/>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3108960" y="6377940"/>
            <a:ext cx="2926200" cy="342900"/>
          </a:xfrm>
          <a:prstGeom prst="rect">
            <a:avLst/>
          </a:prstGeom>
          <a:noFill/>
          <a:ln>
            <a:noFill/>
          </a:ln>
        </p:spPr>
        <p:txBody>
          <a:bodyPr spcFirstLastPara="1" wrap="square" lIns="0" tIns="0" rIns="0" bIns="0" anchor="t" anchorCtr="0"/>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736965" y="6428680"/>
            <a:ext cx="304800" cy="281400"/>
          </a:xfrm>
          <a:prstGeom prst="rect">
            <a:avLst/>
          </a:prstGeom>
          <a:noFill/>
          <a:ln>
            <a:noFill/>
          </a:ln>
        </p:spPr>
        <p:txBody>
          <a:bodyPr spcFirstLastPara="1" wrap="square" lIns="0" tIns="0" rIns="0" bIns="0" anchor="t" anchorCtr="0">
            <a:noAutofit/>
          </a:bodyPr>
          <a:lstStyle>
            <a:lvl1pPr marL="151765" marR="0" lvl="0" indent="0" algn="l" rtl="0">
              <a:lnSpc>
                <a:spcPct val="116111"/>
              </a:lnSpc>
              <a:spcBef>
                <a:spcPts val="0"/>
              </a:spcBef>
              <a:buNone/>
              <a:defRPr sz="1800" b="0" i="0">
                <a:solidFill>
                  <a:schemeClr val="dk1"/>
                </a:solidFill>
                <a:latin typeface="Arial"/>
                <a:ea typeface="Arial"/>
                <a:cs typeface="Arial"/>
                <a:sym typeface="Arial"/>
              </a:defRPr>
            </a:lvl1pPr>
            <a:lvl2pPr marL="151765" marR="0" lvl="1" indent="0" algn="l" rtl="0">
              <a:lnSpc>
                <a:spcPct val="116111"/>
              </a:lnSpc>
              <a:spcBef>
                <a:spcPts val="0"/>
              </a:spcBef>
              <a:buNone/>
              <a:defRPr sz="1800" b="0" i="0">
                <a:solidFill>
                  <a:schemeClr val="dk1"/>
                </a:solidFill>
                <a:latin typeface="Arial"/>
                <a:ea typeface="Arial"/>
                <a:cs typeface="Arial"/>
                <a:sym typeface="Arial"/>
              </a:defRPr>
            </a:lvl2pPr>
            <a:lvl3pPr marL="151765" marR="0" lvl="2" indent="0" algn="l" rtl="0">
              <a:lnSpc>
                <a:spcPct val="116111"/>
              </a:lnSpc>
              <a:spcBef>
                <a:spcPts val="0"/>
              </a:spcBef>
              <a:buNone/>
              <a:defRPr sz="1800" b="0" i="0">
                <a:solidFill>
                  <a:schemeClr val="dk1"/>
                </a:solidFill>
                <a:latin typeface="Arial"/>
                <a:ea typeface="Arial"/>
                <a:cs typeface="Arial"/>
                <a:sym typeface="Arial"/>
              </a:defRPr>
            </a:lvl3pPr>
            <a:lvl4pPr marL="151765" marR="0" lvl="3" indent="0" algn="l" rtl="0">
              <a:lnSpc>
                <a:spcPct val="116111"/>
              </a:lnSpc>
              <a:spcBef>
                <a:spcPts val="0"/>
              </a:spcBef>
              <a:buNone/>
              <a:defRPr sz="1800" b="0" i="0">
                <a:solidFill>
                  <a:schemeClr val="dk1"/>
                </a:solidFill>
                <a:latin typeface="Arial"/>
                <a:ea typeface="Arial"/>
                <a:cs typeface="Arial"/>
                <a:sym typeface="Arial"/>
              </a:defRPr>
            </a:lvl4pPr>
            <a:lvl5pPr marL="151765" marR="0" lvl="4" indent="0" algn="l" rtl="0">
              <a:lnSpc>
                <a:spcPct val="116111"/>
              </a:lnSpc>
              <a:spcBef>
                <a:spcPts val="0"/>
              </a:spcBef>
              <a:buNone/>
              <a:defRPr sz="1800" b="0" i="0">
                <a:solidFill>
                  <a:schemeClr val="dk1"/>
                </a:solidFill>
                <a:latin typeface="Arial"/>
                <a:ea typeface="Arial"/>
                <a:cs typeface="Arial"/>
                <a:sym typeface="Arial"/>
              </a:defRPr>
            </a:lvl5pPr>
            <a:lvl6pPr marL="151765" marR="0" lvl="5" indent="0" algn="l" rtl="0">
              <a:lnSpc>
                <a:spcPct val="116111"/>
              </a:lnSpc>
              <a:spcBef>
                <a:spcPts val="0"/>
              </a:spcBef>
              <a:buNone/>
              <a:defRPr sz="1800" b="0" i="0">
                <a:solidFill>
                  <a:schemeClr val="dk1"/>
                </a:solidFill>
                <a:latin typeface="Arial"/>
                <a:ea typeface="Arial"/>
                <a:cs typeface="Arial"/>
                <a:sym typeface="Arial"/>
              </a:defRPr>
            </a:lvl6pPr>
            <a:lvl7pPr marL="151765" marR="0" lvl="6" indent="0" algn="l" rtl="0">
              <a:lnSpc>
                <a:spcPct val="116111"/>
              </a:lnSpc>
              <a:spcBef>
                <a:spcPts val="0"/>
              </a:spcBef>
              <a:buNone/>
              <a:defRPr sz="1800" b="0" i="0">
                <a:solidFill>
                  <a:schemeClr val="dk1"/>
                </a:solidFill>
                <a:latin typeface="Arial"/>
                <a:ea typeface="Arial"/>
                <a:cs typeface="Arial"/>
                <a:sym typeface="Arial"/>
              </a:defRPr>
            </a:lvl7pPr>
            <a:lvl8pPr marL="151765" marR="0" lvl="7" indent="0" algn="l" rtl="0">
              <a:lnSpc>
                <a:spcPct val="116111"/>
              </a:lnSpc>
              <a:spcBef>
                <a:spcPts val="0"/>
              </a:spcBef>
              <a:buNone/>
              <a:defRPr sz="1800" b="0" i="0">
                <a:solidFill>
                  <a:schemeClr val="dk1"/>
                </a:solidFill>
                <a:latin typeface="Arial"/>
                <a:ea typeface="Arial"/>
                <a:cs typeface="Arial"/>
                <a:sym typeface="Arial"/>
              </a:defRPr>
            </a:lvl8pPr>
            <a:lvl9pPr marL="151765" marR="0" lvl="8" indent="0" algn="l" rtl="0">
              <a:lnSpc>
                <a:spcPct val="116111"/>
              </a:lnSpc>
              <a:spcBef>
                <a:spcPts val="0"/>
              </a:spcBef>
              <a:buNone/>
              <a:defRPr sz="1800" b="0" i="0">
                <a:solidFill>
                  <a:schemeClr val="dk1"/>
                </a:solidFill>
                <a:latin typeface="Arial"/>
                <a:ea typeface="Arial"/>
                <a:cs typeface="Arial"/>
                <a:sym typeface="Arial"/>
              </a:defRPr>
            </a:lvl9pPr>
          </a:lstStyle>
          <a:p>
            <a:pPr marL="15176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0" y="1161415"/>
            <a:ext cx="9144000" cy="2997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sz="1800" b="0" i="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457200" y="1577340"/>
            <a:ext cx="3977700" cy="4526400"/>
          </a:xfrm>
          <a:prstGeom prst="rect">
            <a:avLst/>
          </a:prstGeom>
          <a:noFill/>
          <a:ln>
            <a:noFill/>
          </a:ln>
        </p:spPr>
        <p:txBody>
          <a:bodyPr spcFirstLastPara="1" wrap="square" lIns="0" tIns="0" rIns="0" bIns="0" anchor="t" anchorCtr="0"/>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2" name="Google Shape;52;p9"/>
          <p:cNvSpPr txBox="1">
            <a:spLocks noGrp="1"/>
          </p:cNvSpPr>
          <p:nvPr>
            <p:ph type="body" idx="2"/>
          </p:nvPr>
        </p:nvSpPr>
        <p:spPr>
          <a:xfrm>
            <a:off x="4709160" y="1577340"/>
            <a:ext cx="3977700" cy="4526400"/>
          </a:xfrm>
          <a:prstGeom prst="rect">
            <a:avLst/>
          </a:prstGeom>
          <a:noFill/>
          <a:ln>
            <a:noFill/>
          </a:ln>
        </p:spPr>
        <p:txBody>
          <a:bodyPr spcFirstLastPara="1" wrap="square" lIns="0" tIns="0" rIns="0" bIns="0" anchor="t" anchorCtr="0"/>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3" name="Google Shape;53;p9"/>
          <p:cNvSpPr txBox="1">
            <a:spLocks noGrp="1"/>
          </p:cNvSpPr>
          <p:nvPr>
            <p:ph type="ftr" idx="11"/>
          </p:nvPr>
        </p:nvSpPr>
        <p:spPr>
          <a:xfrm>
            <a:off x="3108960" y="6377940"/>
            <a:ext cx="2926200" cy="342900"/>
          </a:xfrm>
          <a:prstGeom prst="rect">
            <a:avLst/>
          </a:prstGeom>
          <a:noFill/>
          <a:ln>
            <a:noFill/>
          </a:ln>
        </p:spPr>
        <p:txBody>
          <a:bodyPr spcFirstLastPara="1" wrap="square" lIns="0" tIns="0" rIns="0" bIns="0" anchor="t" anchorCtr="0"/>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9"/>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8736965" y="6428680"/>
            <a:ext cx="304800" cy="281400"/>
          </a:xfrm>
          <a:prstGeom prst="rect">
            <a:avLst/>
          </a:prstGeom>
          <a:noFill/>
          <a:ln>
            <a:noFill/>
          </a:ln>
        </p:spPr>
        <p:txBody>
          <a:bodyPr spcFirstLastPara="1" wrap="square" lIns="0" tIns="0" rIns="0" bIns="0" anchor="t" anchorCtr="0">
            <a:noAutofit/>
          </a:bodyPr>
          <a:lstStyle>
            <a:lvl1pPr marL="151765" marR="0" lvl="0" indent="0" algn="l" rtl="0">
              <a:lnSpc>
                <a:spcPct val="116111"/>
              </a:lnSpc>
              <a:spcBef>
                <a:spcPts val="0"/>
              </a:spcBef>
              <a:buNone/>
              <a:defRPr sz="1800" b="0" i="0">
                <a:solidFill>
                  <a:schemeClr val="dk1"/>
                </a:solidFill>
                <a:latin typeface="Arial"/>
                <a:ea typeface="Arial"/>
                <a:cs typeface="Arial"/>
                <a:sym typeface="Arial"/>
              </a:defRPr>
            </a:lvl1pPr>
            <a:lvl2pPr marL="151765" marR="0" lvl="1" indent="0" algn="l" rtl="0">
              <a:lnSpc>
                <a:spcPct val="116111"/>
              </a:lnSpc>
              <a:spcBef>
                <a:spcPts val="0"/>
              </a:spcBef>
              <a:buNone/>
              <a:defRPr sz="1800" b="0" i="0">
                <a:solidFill>
                  <a:schemeClr val="dk1"/>
                </a:solidFill>
                <a:latin typeface="Arial"/>
                <a:ea typeface="Arial"/>
                <a:cs typeface="Arial"/>
                <a:sym typeface="Arial"/>
              </a:defRPr>
            </a:lvl2pPr>
            <a:lvl3pPr marL="151765" marR="0" lvl="2" indent="0" algn="l" rtl="0">
              <a:lnSpc>
                <a:spcPct val="116111"/>
              </a:lnSpc>
              <a:spcBef>
                <a:spcPts val="0"/>
              </a:spcBef>
              <a:buNone/>
              <a:defRPr sz="1800" b="0" i="0">
                <a:solidFill>
                  <a:schemeClr val="dk1"/>
                </a:solidFill>
                <a:latin typeface="Arial"/>
                <a:ea typeface="Arial"/>
                <a:cs typeface="Arial"/>
                <a:sym typeface="Arial"/>
              </a:defRPr>
            </a:lvl3pPr>
            <a:lvl4pPr marL="151765" marR="0" lvl="3" indent="0" algn="l" rtl="0">
              <a:lnSpc>
                <a:spcPct val="116111"/>
              </a:lnSpc>
              <a:spcBef>
                <a:spcPts val="0"/>
              </a:spcBef>
              <a:buNone/>
              <a:defRPr sz="1800" b="0" i="0">
                <a:solidFill>
                  <a:schemeClr val="dk1"/>
                </a:solidFill>
                <a:latin typeface="Arial"/>
                <a:ea typeface="Arial"/>
                <a:cs typeface="Arial"/>
                <a:sym typeface="Arial"/>
              </a:defRPr>
            </a:lvl4pPr>
            <a:lvl5pPr marL="151765" marR="0" lvl="4" indent="0" algn="l" rtl="0">
              <a:lnSpc>
                <a:spcPct val="116111"/>
              </a:lnSpc>
              <a:spcBef>
                <a:spcPts val="0"/>
              </a:spcBef>
              <a:buNone/>
              <a:defRPr sz="1800" b="0" i="0">
                <a:solidFill>
                  <a:schemeClr val="dk1"/>
                </a:solidFill>
                <a:latin typeface="Arial"/>
                <a:ea typeface="Arial"/>
                <a:cs typeface="Arial"/>
                <a:sym typeface="Arial"/>
              </a:defRPr>
            </a:lvl5pPr>
            <a:lvl6pPr marL="151765" marR="0" lvl="5" indent="0" algn="l" rtl="0">
              <a:lnSpc>
                <a:spcPct val="116111"/>
              </a:lnSpc>
              <a:spcBef>
                <a:spcPts val="0"/>
              </a:spcBef>
              <a:buNone/>
              <a:defRPr sz="1800" b="0" i="0">
                <a:solidFill>
                  <a:schemeClr val="dk1"/>
                </a:solidFill>
                <a:latin typeface="Arial"/>
                <a:ea typeface="Arial"/>
                <a:cs typeface="Arial"/>
                <a:sym typeface="Arial"/>
              </a:defRPr>
            </a:lvl6pPr>
            <a:lvl7pPr marL="151765" marR="0" lvl="6" indent="0" algn="l" rtl="0">
              <a:lnSpc>
                <a:spcPct val="116111"/>
              </a:lnSpc>
              <a:spcBef>
                <a:spcPts val="0"/>
              </a:spcBef>
              <a:buNone/>
              <a:defRPr sz="1800" b="0" i="0">
                <a:solidFill>
                  <a:schemeClr val="dk1"/>
                </a:solidFill>
                <a:latin typeface="Arial"/>
                <a:ea typeface="Arial"/>
                <a:cs typeface="Arial"/>
                <a:sym typeface="Arial"/>
              </a:defRPr>
            </a:lvl7pPr>
            <a:lvl8pPr marL="151765" marR="0" lvl="7" indent="0" algn="l" rtl="0">
              <a:lnSpc>
                <a:spcPct val="116111"/>
              </a:lnSpc>
              <a:spcBef>
                <a:spcPts val="0"/>
              </a:spcBef>
              <a:buNone/>
              <a:defRPr sz="1800" b="0" i="0">
                <a:solidFill>
                  <a:schemeClr val="dk1"/>
                </a:solidFill>
                <a:latin typeface="Arial"/>
                <a:ea typeface="Arial"/>
                <a:cs typeface="Arial"/>
                <a:sym typeface="Arial"/>
              </a:defRPr>
            </a:lvl8pPr>
            <a:lvl9pPr marL="151765" marR="0" lvl="8" indent="0" algn="l" rtl="0">
              <a:lnSpc>
                <a:spcPct val="116111"/>
              </a:lnSpc>
              <a:spcBef>
                <a:spcPts val="0"/>
              </a:spcBef>
              <a:buNone/>
              <a:defRPr sz="1800" b="0" i="0">
                <a:solidFill>
                  <a:schemeClr val="dk1"/>
                </a:solidFill>
                <a:latin typeface="Arial"/>
                <a:ea typeface="Arial"/>
                <a:cs typeface="Arial"/>
                <a:sym typeface="Arial"/>
              </a:defRPr>
            </a:lvl9pPr>
          </a:lstStyle>
          <a:p>
            <a:pPr marL="15176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1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5"/>
        <p:cNvGrpSpPr/>
        <p:nvPr/>
      </p:nvGrpSpPr>
      <p:grpSpPr>
        <a:xfrm>
          <a:off x="0" y="0"/>
          <a:ext cx="0" cy="0"/>
          <a:chOff x="0" y="0"/>
          <a:chExt cx="0" cy="0"/>
        </a:xfrm>
      </p:grpSpPr>
      <p:sp>
        <p:nvSpPr>
          <p:cNvPr id="66" name="Google Shape;66;p12"/>
          <p:cNvSpPr txBox="1">
            <a:spLocks noGrp="1"/>
          </p:cNvSpPr>
          <p:nvPr>
            <p:ph type="ctrTitle"/>
          </p:nvPr>
        </p:nvSpPr>
        <p:spPr>
          <a:xfrm>
            <a:off x="304800" y="469369"/>
            <a:ext cx="6891900" cy="5211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 name="Google Shape;67;p12"/>
          <p:cNvSpPr txBox="1">
            <a:spLocks noGrp="1"/>
          </p:cNvSpPr>
          <p:nvPr>
            <p:ph type="subTitle" idx="1"/>
          </p:nvPr>
        </p:nvSpPr>
        <p:spPr>
          <a:xfrm>
            <a:off x="304799" y="1058332"/>
            <a:ext cx="6891900" cy="228600"/>
          </a:xfrm>
          <a:prstGeom prst="rect">
            <a:avLst/>
          </a:prstGeom>
          <a:noFill/>
          <a:ln>
            <a:noFill/>
          </a:ln>
        </p:spPr>
        <p:txBody>
          <a:bodyPr spcFirstLastPara="1" wrap="square" lIns="91425" tIns="45700" rIns="91425" bIns="45700" anchor="ctr" anchorCtr="0"/>
          <a:lstStyle>
            <a:lvl1pPr marR="0" lvl="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body" idx="2"/>
          </p:nvPr>
        </p:nvSpPr>
        <p:spPr>
          <a:xfrm>
            <a:off x="304800" y="1600200"/>
            <a:ext cx="6037200" cy="20748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accent4"/>
              </a:buClr>
              <a:buSzPts val="1800"/>
              <a:buFont typeface="Helvetica Neue"/>
              <a:buChar char="&gt;"/>
              <a:defRPr sz="1800" b="0" i="0" u="none" strike="noStrike" cap="none">
                <a:solidFill>
                  <a:schemeClr val="accent4"/>
                </a:solidFill>
                <a:latin typeface="Arial"/>
                <a:ea typeface="Arial"/>
                <a:cs typeface="Arial"/>
                <a:sym typeface="Arial"/>
              </a:defRPr>
            </a:lvl2pPr>
            <a:lvl3pPr marL="1371600" marR="0" lvl="2" indent="-330200" algn="l" rtl="0">
              <a:lnSpc>
                <a:spcPct val="90000"/>
              </a:lnSpc>
              <a:spcBef>
                <a:spcPts val="500"/>
              </a:spcBef>
              <a:spcAft>
                <a:spcPts val="0"/>
              </a:spcAft>
              <a:buClr>
                <a:schemeClr val="accent4"/>
              </a:buClr>
              <a:buSzPts val="1600"/>
              <a:buFont typeface="Helvetica Neue"/>
              <a:buChar char="–"/>
              <a:defRPr sz="1600" b="0" i="0" u="none" strike="noStrike" cap="none">
                <a:solidFill>
                  <a:schemeClr val="accent4"/>
                </a:solidFill>
                <a:latin typeface="Arial"/>
                <a:ea typeface="Arial"/>
                <a:cs typeface="Arial"/>
                <a:sym typeface="Arial"/>
              </a:defRPr>
            </a:lvl3pPr>
            <a:lvl4pPr marL="1828800" marR="0" lvl="3" indent="-317500" algn="l" rtl="0">
              <a:lnSpc>
                <a:spcPct val="90000"/>
              </a:lnSpc>
              <a:spcBef>
                <a:spcPts val="500"/>
              </a:spcBef>
              <a:spcAft>
                <a:spcPts val="0"/>
              </a:spcAft>
              <a:buClr>
                <a:schemeClr val="accent4"/>
              </a:buClr>
              <a:buSzPts val="1400"/>
              <a:buFont typeface="Arial"/>
              <a:buChar char="•"/>
              <a:defRPr sz="14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304801" y="469370"/>
            <a:ext cx="6891900" cy="5211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72" name="Google Shape;72;p13"/>
          <p:cNvSpPr txBox="1">
            <a:spLocks noGrp="1"/>
          </p:cNvSpPr>
          <p:nvPr>
            <p:ph type="subTitle" idx="1"/>
          </p:nvPr>
        </p:nvSpPr>
        <p:spPr>
          <a:xfrm>
            <a:off x="304799" y="1058332"/>
            <a:ext cx="6891900" cy="228600"/>
          </a:xfrm>
          <a:prstGeom prst="rect">
            <a:avLst/>
          </a:prstGeom>
          <a:noFill/>
          <a:ln>
            <a:noFill/>
          </a:ln>
        </p:spPr>
        <p:txBody>
          <a:bodyPr spcFirstLastPara="1" wrap="square" lIns="91425" tIns="91425" rIns="91425" bIns="91425" anchor="ctr" anchorCtr="0"/>
          <a:lstStyle>
            <a:lvl1pPr marR="0" lvl="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body" idx="2"/>
          </p:nvPr>
        </p:nvSpPr>
        <p:spPr>
          <a:xfrm>
            <a:off x="304800" y="1600200"/>
            <a:ext cx="6037200" cy="20748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accent4"/>
              </a:buClr>
              <a:buSzPts val="1800"/>
              <a:buFont typeface="Helvetica Neue"/>
              <a:buChar char="&gt;"/>
              <a:defRPr sz="1800" b="0" i="0" u="none" strike="noStrike" cap="none">
                <a:solidFill>
                  <a:schemeClr val="accent4"/>
                </a:solidFill>
                <a:latin typeface="Arial"/>
                <a:ea typeface="Arial"/>
                <a:cs typeface="Arial"/>
                <a:sym typeface="Arial"/>
              </a:defRPr>
            </a:lvl2pPr>
            <a:lvl3pPr marL="1371600" marR="0" lvl="2" indent="-330200" algn="l" rtl="0">
              <a:lnSpc>
                <a:spcPct val="90000"/>
              </a:lnSpc>
              <a:spcBef>
                <a:spcPts val="500"/>
              </a:spcBef>
              <a:spcAft>
                <a:spcPts val="0"/>
              </a:spcAft>
              <a:buClr>
                <a:schemeClr val="accent4"/>
              </a:buClr>
              <a:buSzPts val="1600"/>
              <a:buFont typeface="Helvetica Neue"/>
              <a:buChar char="–"/>
              <a:defRPr sz="1600" b="0" i="0" u="none" strike="noStrike" cap="none">
                <a:solidFill>
                  <a:schemeClr val="accent4"/>
                </a:solidFill>
                <a:latin typeface="Arial"/>
                <a:ea typeface="Arial"/>
                <a:cs typeface="Arial"/>
                <a:sym typeface="Arial"/>
              </a:defRPr>
            </a:lvl3pPr>
            <a:lvl4pPr marL="1828800" marR="0" lvl="3" indent="-317500" algn="l" rtl="0">
              <a:lnSpc>
                <a:spcPct val="90000"/>
              </a:lnSpc>
              <a:spcBef>
                <a:spcPts val="500"/>
              </a:spcBef>
              <a:spcAft>
                <a:spcPts val="0"/>
              </a:spcAft>
              <a:buClr>
                <a:schemeClr val="accent4"/>
              </a:buClr>
              <a:buSzPts val="1400"/>
              <a:buFont typeface="Arial"/>
              <a:buChar char="•"/>
              <a:defRPr sz="14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13"/>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Cover-Background.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3132876"/>
          </a:xfrm>
          <a:prstGeom prst="rect">
            <a:avLst/>
          </a:prstGeom>
        </p:spPr>
      </p:pic>
      <p:pic>
        <p:nvPicPr>
          <p:cNvPr id="12" name="Picture 11" descr="Kids.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85274" y="27142"/>
            <a:ext cx="4678135" cy="3105735"/>
          </a:xfrm>
          <a:prstGeom prst="rect">
            <a:avLst/>
          </a:prstGeom>
        </p:spPr>
      </p:pic>
      <p:pic>
        <p:nvPicPr>
          <p:cNvPr id="15" name="Picture 14" descr="Logo.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854824" y="5887113"/>
            <a:ext cx="2148707" cy="801048"/>
          </a:xfrm>
          <a:prstGeom prst="rect">
            <a:avLst/>
          </a:prstGeom>
        </p:spPr>
      </p:pic>
      <p:cxnSp>
        <p:nvCxnSpPr>
          <p:cNvPr id="16" name="Straight Connector 15"/>
          <p:cNvCxnSpPr/>
          <p:nvPr userDrawn="1"/>
        </p:nvCxnSpPr>
        <p:spPr>
          <a:xfrm>
            <a:off x="6705501" y="6087748"/>
            <a:ext cx="0" cy="530352"/>
          </a:xfrm>
          <a:prstGeom prst="line">
            <a:avLst/>
          </a:prstGeom>
          <a:ln w="12700">
            <a:solidFill>
              <a:srgbClr val="346093"/>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0" hasCustomPrompt="1"/>
          </p:nvPr>
        </p:nvSpPr>
        <p:spPr>
          <a:xfrm>
            <a:off x="424962" y="3423195"/>
            <a:ext cx="8298474" cy="923330"/>
          </a:xfrm>
        </p:spPr>
        <p:txBody>
          <a:bodyPr anchor="b">
            <a:noAutofit/>
          </a:bodyPr>
          <a:lstStyle>
            <a:lvl1pPr>
              <a:defRPr sz="2769" baseline="0">
                <a:solidFill>
                  <a:srgbClr val="323335"/>
                </a:solidFill>
                <a:latin typeface="+mj-lt"/>
              </a:defRPr>
            </a:lvl1pPr>
            <a:lvl2pPr>
              <a:defRPr>
                <a:solidFill>
                  <a:srgbClr val="323335"/>
                </a:solidFill>
              </a:defRPr>
            </a:lvl2pPr>
            <a:lvl3pPr>
              <a:defRPr>
                <a:solidFill>
                  <a:srgbClr val="323335"/>
                </a:solidFill>
              </a:defRPr>
            </a:lvl3pPr>
            <a:lvl4pPr>
              <a:defRPr>
                <a:solidFill>
                  <a:srgbClr val="323335"/>
                </a:solidFill>
              </a:defRPr>
            </a:lvl4pPr>
            <a:lvl5pPr>
              <a:defRPr>
                <a:solidFill>
                  <a:srgbClr val="323335"/>
                </a:solidFill>
              </a:defRPr>
            </a:lvl5pPr>
          </a:lstStyle>
          <a:p>
            <a:pPr lvl="0"/>
            <a:r>
              <a:rPr lang="en-US" dirty="0" smtClean="0"/>
              <a:t>Title in Title Case</a:t>
            </a:r>
            <a:br>
              <a:rPr lang="en-US" dirty="0" smtClean="0"/>
            </a:br>
            <a:r>
              <a:rPr lang="en-US" dirty="0" smtClean="0"/>
              <a:t>(Arial Bold 30pt, Dark Gray)</a:t>
            </a:r>
            <a:endParaRPr lang="en-US" dirty="0"/>
          </a:p>
        </p:txBody>
      </p:sp>
      <p:sp>
        <p:nvSpPr>
          <p:cNvPr id="14" name="Text Placeholder 13"/>
          <p:cNvSpPr>
            <a:spLocks noGrp="1"/>
          </p:cNvSpPr>
          <p:nvPr>
            <p:ph type="body" sz="quarter" idx="11" hasCustomPrompt="1"/>
          </p:nvPr>
        </p:nvSpPr>
        <p:spPr>
          <a:xfrm>
            <a:off x="424962" y="4551181"/>
            <a:ext cx="8298474" cy="307777"/>
          </a:xfrm>
        </p:spPr>
        <p:txBody>
          <a:bodyPr anchor="ctr">
            <a:noAutofit/>
          </a:bodyPr>
          <a:lstStyle>
            <a:lvl1pPr>
              <a:defRPr sz="1846" b="0" baseline="0">
                <a:solidFill>
                  <a:srgbClr val="323335"/>
                </a:solidFill>
              </a:defRPr>
            </a:lvl1pPr>
            <a:lvl2pPr>
              <a:defRPr>
                <a:solidFill>
                  <a:srgbClr val="323335"/>
                </a:solidFill>
              </a:defRPr>
            </a:lvl2pPr>
            <a:lvl3pPr>
              <a:defRPr>
                <a:solidFill>
                  <a:srgbClr val="323335"/>
                </a:solidFill>
              </a:defRPr>
            </a:lvl3pPr>
            <a:lvl4pPr>
              <a:defRPr>
                <a:solidFill>
                  <a:srgbClr val="323335"/>
                </a:solidFill>
              </a:defRPr>
            </a:lvl4pPr>
            <a:lvl5pPr>
              <a:defRPr>
                <a:solidFill>
                  <a:srgbClr val="323335"/>
                </a:solidFill>
              </a:defRPr>
            </a:lvl5pPr>
          </a:lstStyle>
          <a:p>
            <a:pPr lvl="0"/>
            <a:r>
              <a:rPr lang="en-US" dirty="0" smtClean="0"/>
              <a:t>Subtitle in Title Case (Arial Bold 20pt, Dark Gray)</a:t>
            </a:r>
          </a:p>
        </p:txBody>
      </p:sp>
      <p:sp>
        <p:nvSpPr>
          <p:cNvPr id="18" name="Text Placeholder 17"/>
          <p:cNvSpPr>
            <a:spLocks noGrp="1"/>
          </p:cNvSpPr>
          <p:nvPr>
            <p:ph type="body" sz="quarter" idx="12" hasCustomPrompt="1"/>
          </p:nvPr>
        </p:nvSpPr>
        <p:spPr>
          <a:xfrm>
            <a:off x="2664070" y="6269736"/>
            <a:ext cx="3823404" cy="276999"/>
          </a:xfrm>
        </p:spPr>
        <p:txBody>
          <a:bodyPr>
            <a:noAutofit/>
          </a:bodyPr>
          <a:lstStyle>
            <a:lvl1pPr algn="r">
              <a:defRPr sz="1662" i="1">
                <a:solidFill>
                  <a:srgbClr val="346094"/>
                </a:solidFill>
              </a:defRPr>
            </a:lvl1pPr>
            <a:lvl2pPr>
              <a:defRPr sz="1015" i="1">
                <a:solidFill>
                  <a:srgbClr val="346094"/>
                </a:solidFill>
              </a:defRPr>
            </a:lvl2pPr>
            <a:lvl3pPr>
              <a:defRPr sz="1015" i="1">
                <a:solidFill>
                  <a:srgbClr val="346094"/>
                </a:solidFill>
              </a:defRPr>
            </a:lvl3pPr>
            <a:lvl4pPr>
              <a:defRPr sz="1015" i="1">
                <a:solidFill>
                  <a:srgbClr val="346094"/>
                </a:solidFill>
              </a:defRPr>
            </a:lvl4pPr>
            <a:lvl5pPr>
              <a:defRPr sz="1015" i="1">
                <a:solidFill>
                  <a:srgbClr val="346094"/>
                </a:solidFill>
              </a:defRPr>
            </a:lvl5pPr>
          </a:lstStyle>
          <a:p>
            <a:pPr lvl="0"/>
            <a:r>
              <a:rPr lang="en-US" dirty="0" smtClean="0"/>
              <a:t>Date (Arial 18pt, Blue)</a:t>
            </a:r>
            <a:endParaRPr lang="en-US" dirty="0"/>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4134" y="274320"/>
            <a:ext cx="1240770" cy="457200"/>
          </a:xfrm>
          <a:prstGeom prst="rect">
            <a:avLst/>
          </a:prstGeom>
        </p:spPr>
      </p:pic>
    </p:spTree>
    <p:extLst>
      <p:ext uri="{BB962C8B-B14F-4D97-AF65-F5344CB8AC3E}">
        <p14:creationId xmlns:p14="http://schemas.microsoft.com/office/powerpoint/2010/main" val="2711376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6.emf"/><Relationship Id="rId3" Type="http://schemas.openxmlformats.org/officeDocument/2006/relationships/slideLayout" Target="../slideLayouts/slideLayout11.xml"/><Relationship Id="rId7" Type="http://schemas.openxmlformats.org/officeDocument/2006/relationships/theme" Target="../theme/theme3.xml"/><Relationship Id="rId12"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4.xml"/><Relationship Id="rId5" Type="http://schemas.openxmlformats.org/officeDocument/2006/relationships/slideLayout" Target="../slideLayouts/slideLayout13.xml"/><Relationship Id="rId15" Type="http://schemas.openxmlformats.org/officeDocument/2006/relationships/image" Target="../media/image8.png"/><Relationship Id="rId10" Type="http://schemas.openxmlformats.org/officeDocument/2006/relationships/tags" Target="../tags/tag3.xml"/><Relationship Id="rId4" Type="http://schemas.openxmlformats.org/officeDocument/2006/relationships/slideLayout" Target="../slideLayouts/slideLayout12.xml"/><Relationship Id="rId9" Type="http://schemas.openxmlformats.org/officeDocument/2006/relationships/tags" Target="../tags/tag2.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vmlDrawing" Target="../drawings/vmlDrawing4.vml"/><Relationship Id="rId7" Type="http://schemas.openxmlformats.org/officeDocument/2006/relationships/image" Target="../media/image18.png"/><Relationship Id="rId2"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4"/>
          <p:cNvSpPr/>
          <p:nvPr/>
        </p:nvSpPr>
        <p:spPr>
          <a:xfrm>
            <a:off x="0" y="0"/>
            <a:ext cx="9144000" cy="68580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 name="Google Shape;22;p4"/>
          <p:cNvSpPr txBox="1">
            <a:spLocks noGrp="1"/>
          </p:cNvSpPr>
          <p:nvPr>
            <p:ph type="title"/>
          </p:nvPr>
        </p:nvSpPr>
        <p:spPr>
          <a:xfrm>
            <a:off x="0" y="1161415"/>
            <a:ext cx="9144000" cy="2997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452754" y="1776221"/>
            <a:ext cx="8238600" cy="40137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1"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3108960" y="6377940"/>
            <a:ext cx="2926200" cy="3429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5" name="Google Shape;25;p4"/>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6" name="Google Shape;26;p4"/>
          <p:cNvSpPr txBox="1">
            <a:spLocks noGrp="1"/>
          </p:cNvSpPr>
          <p:nvPr>
            <p:ph type="sldNum" idx="12"/>
          </p:nvPr>
        </p:nvSpPr>
        <p:spPr>
          <a:xfrm>
            <a:off x="8736965" y="6428680"/>
            <a:ext cx="304800" cy="281400"/>
          </a:xfrm>
          <a:prstGeom prst="rect">
            <a:avLst/>
          </a:prstGeom>
          <a:noFill/>
          <a:ln>
            <a:noFill/>
          </a:ln>
        </p:spPr>
        <p:txBody>
          <a:bodyPr spcFirstLastPara="1" wrap="square" lIns="0" tIns="0" rIns="0" bIns="0" anchor="t" anchorCtr="0">
            <a:noAutofit/>
          </a:bodyPr>
          <a:lstStyle>
            <a:lvl1pPr marL="151765" marR="0" lvl="0" indent="0" algn="l" rtl="0">
              <a:lnSpc>
                <a:spcPct val="116111"/>
              </a:lnSpc>
              <a:spcBef>
                <a:spcPts val="0"/>
              </a:spcBef>
              <a:buNone/>
              <a:defRPr sz="1800" b="0" i="0" u="none">
                <a:solidFill>
                  <a:schemeClr val="dk1"/>
                </a:solidFill>
                <a:latin typeface="Arial"/>
                <a:ea typeface="Arial"/>
                <a:cs typeface="Arial"/>
                <a:sym typeface="Arial"/>
              </a:defRPr>
            </a:lvl1pPr>
            <a:lvl2pPr marL="151765" marR="0" lvl="1" indent="0" algn="l" rtl="0">
              <a:lnSpc>
                <a:spcPct val="116111"/>
              </a:lnSpc>
              <a:spcBef>
                <a:spcPts val="0"/>
              </a:spcBef>
              <a:buNone/>
              <a:defRPr sz="1800" b="0" i="0" u="none">
                <a:solidFill>
                  <a:schemeClr val="dk1"/>
                </a:solidFill>
                <a:latin typeface="Arial"/>
                <a:ea typeface="Arial"/>
                <a:cs typeface="Arial"/>
                <a:sym typeface="Arial"/>
              </a:defRPr>
            </a:lvl2pPr>
            <a:lvl3pPr marL="151765" marR="0" lvl="2" indent="0" algn="l" rtl="0">
              <a:lnSpc>
                <a:spcPct val="116111"/>
              </a:lnSpc>
              <a:spcBef>
                <a:spcPts val="0"/>
              </a:spcBef>
              <a:buNone/>
              <a:defRPr sz="1800" b="0" i="0" u="none">
                <a:solidFill>
                  <a:schemeClr val="dk1"/>
                </a:solidFill>
                <a:latin typeface="Arial"/>
                <a:ea typeface="Arial"/>
                <a:cs typeface="Arial"/>
                <a:sym typeface="Arial"/>
              </a:defRPr>
            </a:lvl3pPr>
            <a:lvl4pPr marL="151765" marR="0" lvl="3" indent="0" algn="l" rtl="0">
              <a:lnSpc>
                <a:spcPct val="116111"/>
              </a:lnSpc>
              <a:spcBef>
                <a:spcPts val="0"/>
              </a:spcBef>
              <a:buNone/>
              <a:defRPr sz="1800" b="0" i="0" u="none">
                <a:solidFill>
                  <a:schemeClr val="dk1"/>
                </a:solidFill>
                <a:latin typeface="Arial"/>
                <a:ea typeface="Arial"/>
                <a:cs typeface="Arial"/>
                <a:sym typeface="Arial"/>
              </a:defRPr>
            </a:lvl4pPr>
            <a:lvl5pPr marL="151765" marR="0" lvl="4" indent="0" algn="l" rtl="0">
              <a:lnSpc>
                <a:spcPct val="116111"/>
              </a:lnSpc>
              <a:spcBef>
                <a:spcPts val="0"/>
              </a:spcBef>
              <a:buNone/>
              <a:defRPr sz="1800" b="0" i="0" u="none">
                <a:solidFill>
                  <a:schemeClr val="dk1"/>
                </a:solidFill>
                <a:latin typeface="Arial"/>
                <a:ea typeface="Arial"/>
                <a:cs typeface="Arial"/>
                <a:sym typeface="Arial"/>
              </a:defRPr>
            </a:lvl5pPr>
            <a:lvl6pPr marL="151765" marR="0" lvl="5" indent="0" algn="l" rtl="0">
              <a:lnSpc>
                <a:spcPct val="116111"/>
              </a:lnSpc>
              <a:spcBef>
                <a:spcPts val="0"/>
              </a:spcBef>
              <a:buNone/>
              <a:defRPr sz="1800" b="0" i="0" u="none">
                <a:solidFill>
                  <a:schemeClr val="dk1"/>
                </a:solidFill>
                <a:latin typeface="Arial"/>
                <a:ea typeface="Arial"/>
                <a:cs typeface="Arial"/>
                <a:sym typeface="Arial"/>
              </a:defRPr>
            </a:lvl6pPr>
            <a:lvl7pPr marL="151765" marR="0" lvl="6" indent="0" algn="l" rtl="0">
              <a:lnSpc>
                <a:spcPct val="116111"/>
              </a:lnSpc>
              <a:spcBef>
                <a:spcPts val="0"/>
              </a:spcBef>
              <a:buNone/>
              <a:defRPr sz="1800" b="0" i="0" u="none">
                <a:solidFill>
                  <a:schemeClr val="dk1"/>
                </a:solidFill>
                <a:latin typeface="Arial"/>
                <a:ea typeface="Arial"/>
                <a:cs typeface="Arial"/>
                <a:sym typeface="Arial"/>
              </a:defRPr>
            </a:lvl7pPr>
            <a:lvl8pPr marL="151765" marR="0" lvl="7" indent="0" algn="l" rtl="0">
              <a:lnSpc>
                <a:spcPct val="116111"/>
              </a:lnSpc>
              <a:spcBef>
                <a:spcPts val="0"/>
              </a:spcBef>
              <a:buNone/>
              <a:defRPr sz="1800" b="0" i="0" u="none">
                <a:solidFill>
                  <a:schemeClr val="dk1"/>
                </a:solidFill>
                <a:latin typeface="Arial"/>
                <a:ea typeface="Arial"/>
                <a:cs typeface="Arial"/>
                <a:sym typeface="Arial"/>
              </a:defRPr>
            </a:lvl8pPr>
            <a:lvl9pPr marL="151765" marR="0" lvl="8" indent="0" algn="l" rtl="0">
              <a:lnSpc>
                <a:spcPct val="116111"/>
              </a:lnSpc>
              <a:spcBef>
                <a:spcPts val="0"/>
              </a:spcBef>
              <a:buNone/>
              <a:defRPr sz="1800" b="0" i="0" u="none">
                <a:solidFill>
                  <a:schemeClr val="dk1"/>
                </a:solidFill>
                <a:latin typeface="Arial"/>
                <a:ea typeface="Arial"/>
                <a:cs typeface="Arial"/>
                <a:sym typeface="Arial"/>
              </a:defRPr>
            </a:lvl9pPr>
          </a:lstStyle>
          <a:p>
            <a:pPr marL="151765"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10"/>
          <p:cNvPicPr preferRelativeResize="0"/>
          <p:nvPr/>
        </p:nvPicPr>
        <p:blipFill rotWithShape="1">
          <a:blip r:embed="rId5">
            <a:alphaModFix/>
          </a:blip>
          <a:srcRect/>
          <a:stretch/>
        </p:blipFill>
        <p:spPr>
          <a:xfrm>
            <a:off x="0" y="0"/>
            <a:ext cx="9306045" cy="6858000"/>
          </a:xfrm>
          <a:prstGeom prst="rect">
            <a:avLst/>
          </a:prstGeom>
          <a:noFill/>
          <a:ln>
            <a:noFill/>
          </a:ln>
        </p:spPr>
      </p:pic>
      <p:sp>
        <p:nvSpPr>
          <p:cNvPr id="58" name="Google Shape;58;p1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extLst>
              <p:ext uri="{D42A27DB-BD31-4B8C-83A1-F6EECF244321}">
                <p14:modId xmlns:p14="http://schemas.microsoft.com/office/powerpoint/2010/main" val="2344940541"/>
              </p:ext>
            </p:ext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1029"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userDrawn="1">
            <p:custDataLst>
              <p:tags r:id="rId10"/>
            </p:custDataLst>
          </p:nvPr>
        </p:nvSpPr>
        <p:spPr>
          <a:xfrm>
            <a:off x="0" y="0"/>
            <a:ext cx="158750" cy="158750"/>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lvl="0" indent="0" algn="ctr" eaLnBrk="1">
              <a:lnSpc>
                <a:spcPct val="100000"/>
              </a:lnSpc>
              <a:spcBef>
                <a:spcPct val="0"/>
              </a:spcBef>
              <a:spcAft>
                <a:spcPct val="0"/>
              </a:spcAft>
            </a:pPr>
            <a:endParaRPr lang="en-US" sz="2215" b="1" i="0" baseline="0" dirty="0" err="1" smtClean="0">
              <a:solidFill>
                <a:schemeClr val="bg2"/>
              </a:solidFill>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421477" y="162000"/>
            <a:ext cx="8301046" cy="831600"/>
          </a:xfrm>
          <a:prstGeom prst="rect">
            <a:avLst/>
          </a:prstGeom>
        </p:spPr>
        <p:txBody>
          <a:bodyPr vert="horz" lIns="0" tIns="45720" rIns="0" bIns="45720" rtlCol="0" anchor="b" anchorCtr="0">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21477" y="1508400"/>
            <a:ext cx="8301046" cy="4590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FooterSimple"/>
          <p:cNvSpPr/>
          <p:nvPr>
            <p:custDataLst>
              <p:tags r:id="rId11"/>
            </p:custDataLst>
          </p:nvPr>
        </p:nvSpPr>
        <p:spPr>
          <a:xfrm>
            <a:off x="422031" y="6699600"/>
            <a:ext cx="1758462" cy="114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buClrTx/>
              <a:buFontTx/>
              <a:buNone/>
            </a:pPr>
            <a:r>
              <a:rPr lang="en-US" sz="646" kern="1200" dirty="0" smtClean="0">
                <a:solidFill>
                  <a:srgbClr val="646569"/>
                </a:solidFill>
              </a:rPr>
              <a:t>Partnership Share Fair – December 2018</a:t>
            </a:r>
            <a:endParaRPr lang="en-US" sz="646" kern="1200" dirty="0">
              <a:solidFill>
                <a:srgbClr val="646569"/>
              </a:solidFill>
            </a:endParaRPr>
          </a:p>
        </p:txBody>
      </p:sp>
      <p:sp>
        <p:nvSpPr>
          <p:cNvPr id="10" name="TextBox 9"/>
          <p:cNvSpPr txBox="1"/>
          <p:nvPr/>
        </p:nvSpPr>
        <p:spPr>
          <a:xfrm>
            <a:off x="8762886" y="6631868"/>
            <a:ext cx="175846" cy="127000"/>
          </a:xfrm>
          <a:prstGeom prst="rect">
            <a:avLst/>
          </a:prstGeom>
          <a:noFill/>
          <a:ln/>
          <a:effectLst/>
        </p:spPr>
        <p:txBody>
          <a:bodyPr wrap="none" lIns="0" tIns="0" rIns="0" bIns="0" rtlCol="0">
            <a:noAutofit/>
          </a:bodyPr>
          <a:lstStyle/>
          <a:p>
            <a:pPr algn="r">
              <a:buClrTx/>
              <a:buFontTx/>
              <a:buNone/>
              <a:defRPr/>
            </a:pPr>
            <a:fld id="{9D53E389-1311-4796-9190-1F74A8EADEA2}" type="slidenum">
              <a:rPr lang="en-US" sz="831" kern="1200" smtClean="0">
                <a:ea typeface="+mn-ea"/>
                <a:cs typeface="+mn-cs"/>
              </a:rPr>
              <a:pPr algn="r">
                <a:buClrTx/>
                <a:buFontTx/>
                <a:buNone/>
                <a:defRPr/>
              </a:pPr>
              <a:t>‹#›</a:t>
            </a:fld>
            <a:endParaRPr lang="en-US" sz="831" kern="1200" smtClean="0">
              <a:ea typeface="+mn-ea"/>
              <a:cs typeface="+mn-cs"/>
            </a:endParaRPr>
          </a:p>
          <a:p>
            <a:pPr>
              <a:buClrTx/>
              <a:buFontTx/>
              <a:buNone/>
            </a:pPr>
            <a:endParaRPr lang="en-US" sz="831" kern="1200" dirty="0" smtClean="0">
              <a:solidFill>
                <a:srgbClr val="323335"/>
              </a:solidFill>
              <a:ea typeface="+mn-ea"/>
              <a:cs typeface="+mn-cs"/>
            </a:endParaRPr>
          </a:p>
        </p:txBody>
      </p:sp>
      <p:pic>
        <p:nvPicPr>
          <p:cNvPr id="11" name="Picture 10" descr="Inside-Background.png"/>
          <p:cNvPicPr>
            <a:picLocks noChangeAspect="1"/>
          </p:cNvPicPr>
          <p:nvPr/>
        </p:nvPicPr>
        <p:blipFill rotWithShape="1">
          <a:blip r:embed="rId14" cstate="print">
            <a:extLst>
              <a:ext uri="{28A0092B-C50C-407E-A947-70E740481C1C}">
                <a14:useLocalDpi xmlns:a14="http://schemas.microsoft.com/office/drawing/2010/main" val="0"/>
              </a:ext>
            </a:extLst>
          </a:blip>
          <a:srcRect l="1752" t="23237" r="3005" b="75875"/>
          <a:stretch/>
        </p:blipFill>
        <p:spPr>
          <a:xfrm>
            <a:off x="267286" y="1003774"/>
            <a:ext cx="8609428" cy="48963"/>
          </a:xfrm>
          <a:prstGeom prst="rect">
            <a:avLst/>
          </a:prstGeom>
        </p:spPr>
      </p:pic>
      <p:pic>
        <p:nvPicPr>
          <p:cNvPr id="14" name="Picture 13" descr="Logo.png"/>
          <p:cNvPicPr>
            <a:picLocks noChangeAspect="1"/>
          </p:cNvPicPr>
          <p:nvPr/>
        </p:nvPicPr>
        <p:blipFill rotWithShape="1">
          <a:blip r:embed="rId15" cstate="print">
            <a:extLst>
              <a:ext uri="{28A0092B-C50C-407E-A947-70E740481C1C}">
                <a14:useLocalDpi xmlns:a14="http://schemas.microsoft.com/office/drawing/2010/main" val="0"/>
              </a:ext>
            </a:extLst>
          </a:blip>
          <a:srcRect l="3448" t="12524" r="3689" b="10169"/>
          <a:stretch/>
        </p:blipFill>
        <p:spPr>
          <a:xfrm>
            <a:off x="7459545" y="6373504"/>
            <a:ext cx="1262978" cy="470848"/>
          </a:xfrm>
          <a:prstGeom prst="rect">
            <a:avLst/>
          </a:prstGeom>
        </p:spPr>
      </p:pic>
    </p:spTree>
    <p:extLst>
      <p:ext uri="{BB962C8B-B14F-4D97-AF65-F5344CB8AC3E}">
        <p14:creationId xmlns:p14="http://schemas.microsoft.com/office/powerpoint/2010/main" val="3134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iming>
    <p:tnLst>
      <p:par>
        <p:cTn id="1" dur="indefinite" restart="never" nodeType="tmRoot"/>
      </p:par>
    </p:tnLst>
  </p:timing>
  <p:hf hdr="0" ftr="0" dt="0"/>
  <p:txStyles>
    <p:titleStyle>
      <a:lvl1pPr algn="l" defTabSz="844083" rtl="0" eaLnBrk="1" latinLnBrk="0" hangingPunct="1">
        <a:spcBef>
          <a:spcPct val="0"/>
        </a:spcBef>
        <a:buNone/>
        <a:defRPr sz="2215" b="1" kern="1200">
          <a:solidFill>
            <a:srgbClr val="346094"/>
          </a:solidFill>
          <a:latin typeface="+mj-lt"/>
          <a:ea typeface="+mj-ea"/>
          <a:cs typeface="+mj-cs"/>
        </a:defRPr>
      </a:lvl1pPr>
    </p:titleStyle>
    <p:bodyStyle>
      <a:lvl1pPr marL="0" indent="0" algn="l" defTabSz="844083" rtl="0" eaLnBrk="1" latinLnBrk="0" hangingPunct="1">
        <a:spcBef>
          <a:spcPct val="20000"/>
        </a:spcBef>
        <a:buFontTx/>
        <a:buNone/>
        <a:defRPr sz="1477" b="1" kern="1200">
          <a:solidFill>
            <a:srgbClr val="646569"/>
          </a:solidFill>
          <a:latin typeface="+mn-lt"/>
          <a:ea typeface="+mn-ea"/>
          <a:cs typeface="+mn-cs"/>
        </a:defRPr>
      </a:lvl1pPr>
      <a:lvl2pPr marL="422041" indent="-211021" algn="l" defTabSz="844083" rtl="0" eaLnBrk="1" latinLnBrk="0" hangingPunct="1">
        <a:spcBef>
          <a:spcPct val="20000"/>
        </a:spcBef>
        <a:buClr>
          <a:srgbClr val="646569"/>
        </a:buClr>
        <a:buFont typeface="Arial" pitchFamily="34" charset="0"/>
        <a:buChar char="•"/>
        <a:defRPr sz="1477" kern="1200">
          <a:solidFill>
            <a:srgbClr val="646569"/>
          </a:solidFill>
          <a:latin typeface="+mn-lt"/>
          <a:ea typeface="+mn-ea"/>
          <a:cs typeface="+mn-cs"/>
        </a:defRPr>
      </a:lvl2pPr>
      <a:lvl3pPr marL="844083" indent="-211021" algn="l" defTabSz="844083" rtl="0" eaLnBrk="1" latinLnBrk="0" hangingPunct="1">
        <a:spcBef>
          <a:spcPct val="20000"/>
        </a:spcBef>
        <a:buClr>
          <a:srgbClr val="646569"/>
        </a:buClr>
        <a:buFont typeface="Arial" pitchFamily="34" charset="0"/>
        <a:buChar char="–"/>
        <a:defRPr sz="1477" kern="1200">
          <a:solidFill>
            <a:srgbClr val="646569"/>
          </a:solidFill>
          <a:latin typeface="+mn-lt"/>
          <a:ea typeface="+mn-ea"/>
          <a:cs typeface="+mn-cs"/>
        </a:defRPr>
      </a:lvl3pPr>
      <a:lvl4pPr marL="1270521" indent="-215416" algn="l" defTabSz="844083" rtl="0" eaLnBrk="1" latinLnBrk="0" hangingPunct="1">
        <a:spcBef>
          <a:spcPct val="20000"/>
        </a:spcBef>
        <a:buClr>
          <a:srgbClr val="646569"/>
        </a:buClr>
        <a:buFont typeface="Arial" pitchFamily="34" charset="0"/>
        <a:buChar char="–"/>
        <a:defRPr sz="1477" kern="1200">
          <a:solidFill>
            <a:srgbClr val="646569"/>
          </a:solidFill>
          <a:latin typeface="+mn-lt"/>
          <a:ea typeface="+mn-ea"/>
          <a:cs typeface="+mn-cs"/>
        </a:defRPr>
      </a:lvl4pPr>
      <a:lvl5pPr marL="1900652" indent="-212487" algn="l" defTabSz="844083" rtl="0" eaLnBrk="1" latinLnBrk="0" hangingPunct="1">
        <a:spcBef>
          <a:spcPct val="20000"/>
        </a:spcBef>
        <a:buClr>
          <a:srgbClr val="646569"/>
        </a:buClr>
        <a:buFont typeface="Arial" pitchFamily="34" charset="0"/>
        <a:buChar char="–"/>
        <a:defRPr sz="1477" kern="1200">
          <a:solidFill>
            <a:srgbClr val="646569"/>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
            </p:custDataLst>
            <p:extLst>
              <p:ext uri="{D42A27DB-BD31-4B8C-83A1-F6EECF244321}">
                <p14:modId xmlns:p14="http://schemas.microsoft.com/office/powerpoint/2010/main" val="1972470662"/>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101" name="think-cell Slide" r:id="rId5" imgW="415" imgH="416" progId="TCLayout.ActiveDocument.1">
                  <p:embed/>
                </p:oleObj>
              </mc:Choice>
              <mc:Fallback>
                <p:oleObj name="think-cell Slide" r:id="rId5" imgW="415" imgH="416"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2" name="Picture 1"/>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0" y="0"/>
            <a:ext cx="10128738" cy="6858000"/>
          </a:xfrm>
          <a:prstGeom prst="rect">
            <a:avLst/>
          </a:prstGeom>
        </p:spPr>
      </p:pic>
      <p:sp>
        <p:nvSpPr>
          <p:cNvPr id="3" name="Slide Number Placeholder 1"/>
          <p:cNvSpPr>
            <a:spLocks noGrp="1"/>
          </p:cNvSpPr>
          <p:nvPr>
            <p:ph type="sldNum" sz="quarter" idx="4"/>
          </p:nvPr>
        </p:nvSpPr>
        <p:spPr>
          <a:xfrm>
            <a:off x="8651631" y="6492241"/>
            <a:ext cx="426426" cy="365125"/>
          </a:xfrm>
          <a:prstGeom prst="rect">
            <a:avLst/>
          </a:prstGeom>
        </p:spPr>
        <p:txBody>
          <a:bodyPr vert="horz" lIns="91440" tIns="45720" rIns="91440" bIns="45720" rtlCol="0" anchor="ctr"/>
          <a:lstStyle>
            <a:lvl1pPr algn="r">
              <a:defRPr sz="923">
                <a:solidFill>
                  <a:schemeClr val="tx1">
                    <a:tint val="75000"/>
                  </a:schemeClr>
                </a:solidFill>
              </a:defRPr>
            </a:lvl1pPr>
          </a:lstStyle>
          <a:p>
            <a:pPr>
              <a:buClrTx/>
              <a:buFontTx/>
              <a:buNone/>
            </a:pPr>
            <a:fld id="{EDC88111-795A-45EC-87FA-7B6281048DE0}" type="slidenum">
              <a:rPr lang="en-US" kern="1200" smtClean="0">
                <a:solidFill>
                  <a:srgbClr val="2C2263">
                    <a:tint val="75000"/>
                  </a:srgbClr>
                </a:solidFill>
                <a:ea typeface="+mn-ea"/>
                <a:cs typeface="+mn-cs"/>
              </a:rPr>
              <a:pPr>
                <a:buClrTx/>
                <a:buFontTx/>
                <a:buNone/>
              </a:pPr>
              <a:t>‹#›</a:t>
            </a:fld>
            <a:endParaRPr lang="en-US" kern="1200">
              <a:solidFill>
                <a:srgbClr val="2C2263">
                  <a:tint val="75000"/>
                </a:srgbClr>
              </a:solidFill>
              <a:ea typeface="+mn-ea"/>
              <a:cs typeface="+mn-cs"/>
            </a:endParaRP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807569" y="6172200"/>
            <a:ext cx="1238110" cy="457200"/>
          </a:xfrm>
          <a:prstGeom prst="rect">
            <a:avLst/>
          </a:prstGeom>
        </p:spPr>
      </p:pic>
      <p:sp>
        <p:nvSpPr>
          <p:cNvPr id="8" name="TextBox 7"/>
          <p:cNvSpPr txBox="1"/>
          <p:nvPr userDrawn="1"/>
        </p:nvSpPr>
        <p:spPr>
          <a:xfrm>
            <a:off x="3313444" y="6611984"/>
            <a:ext cx="2517112" cy="262829"/>
          </a:xfrm>
          <a:prstGeom prst="rect">
            <a:avLst/>
          </a:prstGeom>
          <a:noFill/>
        </p:spPr>
        <p:txBody>
          <a:bodyPr wrap="square" rtlCol="0">
            <a:spAutoFit/>
          </a:bodyPr>
          <a:lstStyle/>
          <a:p>
            <a:pPr algn="ctr">
              <a:buClrTx/>
              <a:buFontTx/>
              <a:buNone/>
            </a:pPr>
            <a:r>
              <a:rPr lang="en-US" sz="1108" b="1" kern="1200" dirty="0" smtClean="0">
                <a:solidFill>
                  <a:srgbClr val="98252B"/>
                </a:solidFill>
                <a:ea typeface="+mn-ea"/>
                <a:cs typeface="+mn-cs"/>
              </a:rPr>
              <a:t>DRAFT – Internal Discussion Only</a:t>
            </a:r>
            <a:endParaRPr lang="en-US" sz="1108" b="1" kern="1200" dirty="0">
              <a:solidFill>
                <a:srgbClr val="98252B"/>
              </a:solidFill>
              <a:ea typeface="+mn-ea"/>
              <a:cs typeface="+mn-cs"/>
            </a:endParaRPr>
          </a:p>
        </p:txBody>
      </p:sp>
    </p:spTree>
    <p:extLst>
      <p:ext uri="{BB962C8B-B14F-4D97-AF65-F5344CB8AC3E}">
        <p14:creationId xmlns:p14="http://schemas.microsoft.com/office/powerpoint/2010/main" val="4013734904"/>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ftr="0" dt="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8"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8"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tags" Target="../tags/tag10.xml"/><Relationship Id="rId7" Type="http://schemas.openxmlformats.org/officeDocument/2006/relationships/image" Target="../media/image17.e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xml"/><Relationship Id="rId10" Type="http://schemas.openxmlformats.org/officeDocument/2006/relationships/image" Target="../media/image12.png"/><Relationship Id="rId4" Type="http://schemas.openxmlformats.org/officeDocument/2006/relationships/slideLayout" Target="../slideLayouts/slideLayout15.xml"/><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33.xml"/><Relationship Id="rId7" Type="http://schemas.openxmlformats.org/officeDocument/2006/relationships/oleObject" Target="../embeddings/oleObject14.bin"/><Relationship Id="rId2" Type="http://schemas.openxmlformats.org/officeDocument/2006/relationships/tags" Target="../tags/tag32.xml"/><Relationship Id="rId1" Type="http://schemas.openxmlformats.org/officeDocument/2006/relationships/vmlDrawing" Target="../drawings/vmlDrawing14.vml"/><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ags" Target="../tags/tag34.xml"/><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4.xml"/><Relationship Id="rId7" Type="http://schemas.openxmlformats.org/officeDocument/2006/relationships/image" Target="../media/image23.emf"/><Relationship Id="rId12" Type="http://schemas.openxmlformats.org/officeDocument/2006/relationships/image" Target="../media/image27.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hyperlink" Target="https://www.google.com/url?sa=i&amp;rct=j&amp;q=&amp;esrc=s&amp;source=images&amp;cd=&amp;cad=rja&amp;uact=8&amp;ved=0ahUKEwiolPvCl4_OAhXG9x4KHZdpDfgQjRwIBw&amp;url=https://thenounproject.com/term/family/&amp;psig=AFQjCNG1buBLS_E1p66h68OOs-0VguVbHA&amp;ust=1469555620699571" TargetMode="External"/><Relationship Id="rId5" Type="http://schemas.openxmlformats.org/officeDocument/2006/relationships/notesSlide" Target="../notesSlides/notesSlide4.xml"/><Relationship Id="rId10" Type="http://schemas.openxmlformats.org/officeDocument/2006/relationships/image" Target="../media/image26.png"/><Relationship Id="rId4" Type="http://schemas.openxmlformats.org/officeDocument/2006/relationships/slideLayout" Target="../slideLayouts/slideLayout1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17.xml"/><Relationship Id="rId7" Type="http://schemas.openxmlformats.org/officeDocument/2006/relationships/image" Target="../media/image28.emf"/><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8.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23.xml"/><Relationship Id="rId7" Type="http://schemas.openxmlformats.org/officeDocument/2006/relationships/oleObject" Target="../embeddings/oleObject11.bin"/><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8.emf"/><Relationship Id="rId2" Type="http://schemas.openxmlformats.org/officeDocument/2006/relationships/tags" Target="../tags/tag2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vmlc.org/" TargetMode="External"/><Relationship Id="rId18" Type="http://schemas.openxmlformats.org/officeDocument/2006/relationships/image" Target="../media/image36.jpeg"/><Relationship Id="rId3" Type="http://schemas.openxmlformats.org/officeDocument/2006/relationships/tags" Target="../tags/tag30.xml"/><Relationship Id="rId21" Type="http://schemas.openxmlformats.org/officeDocument/2006/relationships/image" Target="../media/image38.png"/><Relationship Id="rId7" Type="http://schemas.openxmlformats.org/officeDocument/2006/relationships/image" Target="../media/image23.emf"/><Relationship Id="rId12" Type="http://schemas.openxmlformats.org/officeDocument/2006/relationships/image" Target="../media/image33.jpeg"/><Relationship Id="rId17" Type="http://schemas.openxmlformats.org/officeDocument/2006/relationships/hyperlink" Target="https://www.google.com/url?sa=i&amp;rct=j&amp;q=&amp;esrc=s&amp;source=images&amp;cd=&amp;cad=rja&amp;uact=8&amp;ved=0ahUKEwiQ5LvrhLjNAhWEPz4KHUj-A5sQjRwIBw&amp;url=https://twitter.com/childcaregroup&amp;psig=AFQjCNGAeq_T_R0g1yiaYvXrJLyGWKHxSg&amp;ust=1466561326090170" TargetMode="External"/><Relationship Id="rId25" Type="http://schemas.openxmlformats.org/officeDocument/2006/relationships/image" Target="../media/image41.jpeg"/><Relationship Id="rId2" Type="http://schemas.openxmlformats.org/officeDocument/2006/relationships/tags" Target="../tags/tag29.xml"/><Relationship Id="rId16" Type="http://schemas.openxmlformats.org/officeDocument/2006/relationships/image" Target="../media/image35.png"/><Relationship Id="rId20" Type="http://schemas.openxmlformats.org/officeDocument/2006/relationships/image" Target="../media/image37.jpeg"/><Relationship Id="rId1" Type="http://schemas.openxmlformats.org/officeDocument/2006/relationships/vmlDrawing" Target="../drawings/vmlDrawing13.vml"/><Relationship Id="rId6" Type="http://schemas.openxmlformats.org/officeDocument/2006/relationships/oleObject" Target="../embeddings/oleObject13.bin"/><Relationship Id="rId11" Type="http://schemas.openxmlformats.org/officeDocument/2006/relationships/hyperlink" Target="http://www.google.com/url?sa=i&amp;rct=j&amp;q=&amp;esrc=s&amp;source=images&amp;cd=&amp;cad=rja&amp;uact=8&amp;ved=0ahUKEwiiu7LJhbjNAhXEaz4KHW4gAK4QjRwIBw&amp;url=http://todayfoundation.org/programs/educational-opportunity/reading-achievement-initiative/&amp;psig=AFQjCNHavhPSTNM0d6lnEnC42OE9WXk7Ng&amp;ust=1466561525067475" TargetMode="External"/><Relationship Id="rId24" Type="http://schemas.openxmlformats.org/officeDocument/2006/relationships/image" Target="../media/image40.jpeg"/><Relationship Id="rId5" Type="http://schemas.openxmlformats.org/officeDocument/2006/relationships/notesSlide" Target="../notesSlides/notesSlide9.xml"/><Relationship Id="rId15" Type="http://schemas.openxmlformats.org/officeDocument/2006/relationships/hyperlink" Target="https://www.linkedin.com/company/intelesystems?trk=ppro_cprof" TargetMode="External"/><Relationship Id="rId23" Type="http://schemas.openxmlformats.org/officeDocument/2006/relationships/hyperlink" Target="https://www.google.com/url?sa=i&amp;rct=j&amp;q=&amp;esrc=s&amp;source=images&amp;cd=&amp;cad=rja&amp;uact=8&amp;ved=0ahUKEwi59KT0rsnOAhXLPiYKHW8dDXwQjRwIBw&amp;url=https://get.cbord.com/utdallas&amp;psig=AFQjCNF4Xn7D_iclmAfiir9MNkie-rnnfg&amp;ust=1471554732820645" TargetMode="External"/><Relationship Id="rId10" Type="http://schemas.openxmlformats.org/officeDocument/2006/relationships/image" Target="../media/image32.png"/><Relationship Id="rId19" Type="http://schemas.openxmlformats.org/officeDocument/2006/relationships/hyperlink" Target="http://www.google.com/url?sa=i&amp;rct=j&amp;q=&amp;esrc=s&amp;source=images&amp;cd=&amp;cad=rja&amp;uact=8&amp;ved=0ahUKEwi5iZyLiLjNAhXFeT4KHbXCAbEQjRwIBw&amp;url=http://www.americancarefoundation.org/" TargetMode="External"/><Relationship Id="rId4" Type="http://schemas.openxmlformats.org/officeDocument/2006/relationships/slideLayout" Target="../slideLayouts/slideLayout13.xml"/><Relationship Id="rId9" Type="http://schemas.openxmlformats.org/officeDocument/2006/relationships/image" Target="../media/image31.png"/><Relationship Id="rId14" Type="http://schemas.openxmlformats.org/officeDocument/2006/relationships/image" Target="../media/image34.png"/><Relationship Id="rId2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774521241"/>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6149" name="think-cell Slide" r:id="rId6" imgW="415" imgH="416" progId="TCLayout.ActiveDocument.1">
                  <p:embed/>
                </p:oleObj>
              </mc:Choice>
              <mc:Fallback>
                <p:oleObj name="think-cell Slide" r:id="rId6" imgW="415" imgH="416" progId="TCLayout.ActiveDocument.1">
                  <p:embed/>
                  <p:pic>
                    <p:nvPicPr>
                      <p:cNvPr id="0" name=""/>
                      <p:cNvPicPr/>
                      <p:nvPr/>
                    </p:nvPicPr>
                    <p:blipFill>
                      <a:blip r:embed="rId7"/>
                      <a:stretch>
                        <a:fillRect/>
                      </a:stretch>
                    </p:blipFill>
                    <p:spPr>
                      <a:xfrm>
                        <a:off x="1466" y="265236"/>
                        <a:ext cx="1465" cy="1465"/>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585" b="1" dirty="0">
              <a:latin typeface="Arial" panose="020B0604020202020204" pitchFamily="34" charset="0"/>
              <a:ea typeface="+mj-ea"/>
              <a:cs typeface="+mj-cs"/>
              <a:sym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7158"/>
            <a:ext cx="9144000" cy="685800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098" y="210284"/>
            <a:ext cx="2457038" cy="907316"/>
          </a:xfrm>
          <a:prstGeom prst="rect">
            <a:avLst/>
          </a:prstGeom>
        </p:spPr>
      </p:pic>
      <p:sp>
        <p:nvSpPr>
          <p:cNvPr id="2" name="Title 1"/>
          <p:cNvSpPr>
            <a:spLocks noGrp="1"/>
          </p:cNvSpPr>
          <p:nvPr>
            <p:ph type="ctrTitle" idx="4294967295"/>
          </p:nvPr>
        </p:nvSpPr>
        <p:spPr>
          <a:xfrm>
            <a:off x="304797" y="4884580"/>
            <a:ext cx="7526867" cy="749830"/>
          </a:xfrm>
          <a:prstGeom prst="rect">
            <a:avLst/>
          </a:prstGeom>
        </p:spPr>
        <p:txBody>
          <a:bodyPr anchor="ctr"/>
          <a:lstStyle/>
          <a:p>
            <a:pPr algn="r"/>
            <a:r>
              <a:rPr lang="en-US" sz="2585" b="1" dirty="0" smtClean="0"/>
              <a:t>1882 Partnerships | Policy Discussion</a:t>
            </a:r>
            <a:endParaRPr lang="en-US" sz="2585" b="1" dirty="0"/>
          </a:p>
        </p:txBody>
      </p:sp>
      <p:sp>
        <p:nvSpPr>
          <p:cNvPr id="7" name="Subtitle 2"/>
          <p:cNvSpPr txBox="1">
            <a:spLocks/>
          </p:cNvSpPr>
          <p:nvPr/>
        </p:nvSpPr>
        <p:spPr>
          <a:xfrm>
            <a:off x="304797" y="5742504"/>
            <a:ext cx="7526867" cy="3217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buClrTx/>
            </a:pPr>
            <a:r>
              <a:rPr lang="en-US" sz="1662" dirty="0" smtClean="0">
                <a:solidFill>
                  <a:srgbClr val="FFFFFF"/>
                </a:solidFill>
              </a:rPr>
              <a:t>February 2019 Community Meetings</a:t>
            </a:r>
            <a:endParaRPr lang="en-US" sz="1662" dirty="0">
              <a:solidFill>
                <a:srgbClr val="FFFFFF"/>
              </a:solidFill>
            </a:endParaRPr>
          </a:p>
        </p:txBody>
      </p:sp>
      <p:sp>
        <p:nvSpPr>
          <p:cNvPr id="3" name="Slide Number Placeholder 2"/>
          <p:cNvSpPr>
            <a:spLocks noGrp="1"/>
          </p:cNvSpPr>
          <p:nvPr>
            <p:ph type="sldNum" sz="quarter" idx="4"/>
          </p:nvPr>
        </p:nvSpPr>
        <p:spPr/>
        <p:txBody>
          <a:bodyPr/>
          <a:lstStyle/>
          <a:p>
            <a:fld id="{EDC88111-795A-45EC-87FA-7B6281048DE0}" type="slidenum">
              <a:rPr lang="en-US" smtClean="0">
                <a:solidFill>
                  <a:srgbClr val="2C2263">
                    <a:tint val="75000"/>
                  </a:srgbClr>
                </a:solidFill>
              </a:rPr>
              <a:pPr/>
              <a:t>1</a:t>
            </a:fld>
            <a:endParaRPr lang="en-US" dirty="0">
              <a:solidFill>
                <a:srgbClr val="2C2263">
                  <a:tint val="75000"/>
                </a:srgbClr>
              </a:solidFill>
            </a:endParaRPr>
          </a:p>
        </p:txBody>
      </p:sp>
    </p:spTree>
    <p:extLst>
      <p:ext uri="{BB962C8B-B14F-4D97-AF65-F5344CB8AC3E}">
        <p14:creationId xmlns:p14="http://schemas.microsoft.com/office/powerpoint/2010/main" val="2049619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 name="Object 128" hidden="1"/>
          <p:cNvGraphicFramePr>
            <a:graphicFrameLocks noChangeAspect="1"/>
          </p:cNvGraphicFramePr>
          <p:nvPr>
            <p:custDataLst>
              <p:tags r:id="rId2"/>
            </p:custDataLst>
            <p:extLst>
              <p:ext uri="{D42A27DB-BD31-4B8C-83A1-F6EECF244321}">
                <p14:modId xmlns:p14="http://schemas.microsoft.com/office/powerpoint/2010/main" val="639144282"/>
              </p:ext>
            </p:extLst>
          </p:nvPr>
        </p:nvGraphicFramePr>
        <p:xfrm>
          <a:off x="1511" y="265236"/>
          <a:ext cx="1511" cy="1465"/>
        </p:xfrm>
        <a:graphic>
          <a:graphicData uri="http://schemas.openxmlformats.org/presentationml/2006/ole">
            <mc:AlternateContent xmlns:mc="http://schemas.openxmlformats.org/markup-compatibility/2006">
              <mc:Choice xmlns:v="urn:schemas-microsoft-com:vml" Requires="v">
                <p:oleObj spid="_x0000_s13319"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 y="265236"/>
                        <a:ext cx="1511" cy="1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hidden="1"/>
          <p:cNvSpPr/>
          <p:nvPr>
            <p:custDataLst>
              <p:tags r:id="rId3"/>
            </p:custDataLst>
          </p:nvPr>
        </p:nvSpPr>
        <p:spPr>
          <a:xfrm>
            <a:off x="0" y="263769"/>
            <a:ext cx="146538" cy="146538"/>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buClrTx/>
              <a:buFontTx/>
              <a:buNone/>
            </a:pPr>
            <a:endParaRPr lang="en-US" sz="1500" kern="1200" dirty="0" err="1">
              <a:solidFill>
                <a:srgbClr val="646569"/>
              </a:solidFill>
              <a:latin typeface="Arial" panose="020B0604020202020204" pitchFamily="34" charset="0"/>
              <a:ea typeface="+mj-ea"/>
              <a:cs typeface="+mj-cs"/>
              <a:sym typeface="Arial" panose="020B0604020202020204" pitchFamily="34" charset="0"/>
            </a:endParaRPr>
          </a:p>
        </p:txBody>
      </p:sp>
      <p:sp>
        <p:nvSpPr>
          <p:cNvPr id="177" name="Rectangle 176"/>
          <p:cNvSpPr/>
          <p:nvPr/>
        </p:nvSpPr>
        <p:spPr>
          <a:xfrm>
            <a:off x="597202" y="4287626"/>
            <a:ext cx="7817184" cy="895890"/>
          </a:xfrm>
          <a:prstGeom prst="rect">
            <a:avLst/>
          </a:prstGeom>
          <a:noFill/>
          <a:ln w="95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253218" tIns="83077" bIns="83077" rtlCol="0" anchor="b" anchorCtr="0"/>
          <a:lstStyle/>
          <a:p>
            <a:pPr>
              <a:buClr>
                <a:srgbClr val="4D4D4D"/>
              </a:buClr>
              <a:buSzPct val="100000"/>
              <a:buFont typeface=""/>
              <a:buNone/>
            </a:pPr>
            <a:endParaRPr lang="en-US" sz="1292" b="1" kern="1200" dirty="0">
              <a:solidFill>
                <a:srgbClr val="000000"/>
              </a:solidFill>
            </a:endParaRPr>
          </a:p>
        </p:txBody>
      </p:sp>
      <p:sp>
        <p:nvSpPr>
          <p:cNvPr id="2" name="Title 1"/>
          <p:cNvSpPr>
            <a:spLocks noGrp="1"/>
          </p:cNvSpPr>
          <p:nvPr>
            <p:ph type="title"/>
          </p:nvPr>
        </p:nvSpPr>
        <p:spPr>
          <a:xfrm>
            <a:off x="422031" y="261990"/>
            <a:ext cx="8301045" cy="767631"/>
          </a:xfrm>
          <a:noFill/>
          <a:effectLst/>
        </p:spPr>
        <p:txBody>
          <a:bodyPr wrap="square"/>
          <a:lstStyle/>
          <a:p>
            <a:pPr lvl="0"/>
            <a:r>
              <a:rPr lang="en-US" sz="2200" dirty="0" smtClean="0">
                <a:latin typeface="Arial"/>
              </a:rPr>
              <a:t>Summary of </a:t>
            </a:r>
            <a:r>
              <a:rPr lang="en-US" sz="2200" dirty="0" smtClean="0">
                <a:solidFill>
                  <a:schemeClr val="hlink"/>
                </a:solidFill>
                <a:latin typeface="Arial"/>
              </a:rPr>
              <a:t>1882 </a:t>
            </a:r>
            <a:r>
              <a:rPr lang="en-US" sz="2200" dirty="0" smtClean="0">
                <a:latin typeface="Arial"/>
              </a:rPr>
              <a:t>model</a:t>
            </a:r>
            <a:r>
              <a:rPr lang="en-US" dirty="0" smtClean="0">
                <a:latin typeface="Arial"/>
              </a:rPr>
              <a:t/>
            </a:r>
            <a:br>
              <a:rPr lang="en-US" dirty="0" smtClean="0">
                <a:latin typeface="Arial"/>
              </a:rPr>
            </a:br>
            <a:r>
              <a:rPr lang="en-US" sz="1500" b="0" dirty="0">
                <a:latin typeface="Arial"/>
              </a:rPr>
              <a:t>Based off of a one classroom model with 13 students currently enrolled and target of 18 students</a:t>
            </a:r>
          </a:p>
        </p:txBody>
      </p:sp>
      <p:sp>
        <p:nvSpPr>
          <p:cNvPr id="8" name="TextColumnContent"/>
          <p:cNvSpPr>
            <a:spLocks noChangeArrowheads="1"/>
          </p:cNvSpPr>
          <p:nvPr/>
        </p:nvSpPr>
        <p:spPr bwMode="gray">
          <a:xfrm>
            <a:off x="4789715" y="1734927"/>
            <a:ext cx="3787666" cy="3323238"/>
          </a:xfrm>
          <a:prstGeom prst="rect">
            <a:avLst/>
          </a:prstGeom>
          <a:noFill/>
          <a:ln w="9525" algn="ctr">
            <a:noFill/>
            <a:miter lim="800000"/>
            <a:headEnd type="none" w="lg" len="lg"/>
            <a:tailEnd type="none" w="lg" len="lg"/>
          </a:ln>
          <a:effectLst/>
        </p:spPr>
        <p:txBody>
          <a:bodyPr tIns="84406" bIns="84406"/>
          <a:lstStyle/>
          <a:p>
            <a:pPr>
              <a:buClr>
                <a:srgbClr val="346094"/>
              </a:buClr>
              <a:buFontTx/>
              <a:buNone/>
            </a:pPr>
            <a:endParaRPr lang="en-US" sz="1292" kern="1200" dirty="0">
              <a:solidFill>
                <a:srgbClr val="323335"/>
              </a:solidFill>
              <a:ea typeface="+mn-ea"/>
              <a:cs typeface="+mn-cs"/>
            </a:endParaRPr>
          </a:p>
        </p:txBody>
      </p:sp>
      <p:sp>
        <p:nvSpPr>
          <p:cNvPr id="143" name="Rectangle 142"/>
          <p:cNvSpPr/>
          <p:nvPr/>
        </p:nvSpPr>
        <p:spPr>
          <a:xfrm>
            <a:off x="5263706" y="2024925"/>
            <a:ext cx="2880730" cy="68286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buClrTx/>
              <a:buFontTx/>
              <a:buNone/>
            </a:pPr>
            <a:endParaRPr lang="en-US" sz="1662" b="1" kern="1200" dirty="0">
              <a:solidFill>
                <a:srgbClr val="06C245"/>
              </a:solidFill>
            </a:endParaRPr>
          </a:p>
        </p:txBody>
      </p:sp>
      <p:sp>
        <p:nvSpPr>
          <p:cNvPr id="211" name="Rectangle 210"/>
          <p:cNvSpPr/>
          <p:nvPr/>
        </p:nvSpPr>
        <p:spPr>
          <a:xfrm>
            <a:off x="5263706" y="2024925"/>
            <a:ext cx="2880730" cy="68286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buClrTx/>
              <a:buFontTx/>
              <a:buNone/>
            </a:pPr>
            <a:endParaRPr lang="en-US" sz="1662" b="1" kern="1200" dirty="0">
              <a:solidFill>
                <a:srgbClr val="06C245"/>
              </a:solidFill>
            </a:endParaRPr>
          </a:p>
        </p:txBody>
      </p:sp>
      <p:grpSp>
        <p:nvGrpSpPr>
          <p:cNvPr id="3" name="Group 270"/>
          <p:cNvGrpSpPr>
            <a:grpSpLocks noChangeAspect="1"/>
          </p:cNvGrpSpPr>
          <p:nvPr/>
        </p:nvGrpSpPr>
        <p:grpSpPr>
          <a:xfrm>
            <a:off x="458203" y="5271843"/>
            <a:ext cx="357808" cy="331459"/>
            <a:chOff x="7443788" y="2564685"/>
            <a:chExt cx="1651000" cy="1577975"/>
          </a:xfrm>
        </p:grpSpPr>
        <p:sp>
          <p:nvSpPr>
            <p:cNvPr id="215" name="Rectangle 214"/>
            <p:cNvSpPr/>
            <p:nvPr/>
          </p:nvSpPr>
          <p:spPr>
            <a:xfrm>
              <a:off x="7976982" y="2708993"/>
              <a:ext cx="594360" cy="169108"/>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buClrTx/>
                <a:buFontTx/>
                <a:buNone/>
              </a:pPr>
              <a:endParaRPr lang="en-US" sz="1292" kern="1200" dirty="0" err="1">
                <a:solidFill>
                  <a:srgbClr val="323335"/>
                </a:solidFill>
              </a:endParaRPr>
            </a:p>
          </p:txBody>
        </p:sp>
        <p:sp>
          <p:nvSpPr>
            <p:cNvPr id="216" name="Freeform 17"/>
            <p:cNvSpPr>
              <a:spLocks/>
            </p:cNvSpPr>
            <p:nvPr/>
          </p:nvSpPr>
          <p:spPr bwMode="auto">
            <a:xfrm>
              <a:off x="8135938" y="2741725"/>
              <a:ext cx="266700" cy="187325"/>
            </a:xfrm>
            <a:custGeom>
              <a:avLst/>
              <a:gdLst/>
              <a:ahLst/>
              <a:cxnLst>
                <a:cxn ang="0">
                  <a:pos x="126" y="34"/>
                </a:cxn>
                <a:cxn ang="0">
                  <a:pos x="126" y="34"/>
                </a:cxn>
                <a:cxn ang="0">
                  <a:pos x="124" y="24"/>
                </a:cxn>
                <a:cxn ang="0">
                  <a:pos x="120" y="16"/>
                </a:cxn>
                <a:cxn ang="0">
                  <a:pos x="114" y="10"/>
                </a:cxn>
                <a:cxn ang="0">
                  <a:pos x="106" y="6"/>
                </a:cxn>
                <a:cxn ang="0">
                  <a:pos x="92" y="2"/>
                </a:cxn>
                <a:cxn ang="0">
                  <a:pos x="84" y="0"/>
                </a:cxn>
                <a:cxn ang="0">
                  <a:pos x="84" y="0"/>
                </a:cxn>
                <a:cxn ang="0">
                  <a:pos x="76" y="2"/>
                </a:cxn>
                <a:cxn ang="0">
                  <a:pos x="60" y="6"/>
                </a:cxn>
                <a:cxn ang="0">
                  <a:pos x="54" y="10"/>
                </a:cxn>
                <a:cxn ang="0">
                  <a:pos x="48" y="16"/>
                </a:cxn>
                <a:cxn ang="0">
                  <a:pos x="44" y="24"/>
                </a:cxn>
                <a:cxn ang="0">
                  <a:pos x="42" y="34"/>
                </a:cxn>
                <a:cxn ang="0">
                  <a:pos x="42" y="34"/>
                </a:cxn>
                <a:cxn ang="0">
                  <a:pos x="40" y="48"/>
                </a:cxn>
                <a:cxn ang="0">
                  <a:pos x="38" y="60"/>
                </a:cxn>
                <a:cxn ang="0">
                  <a:pos x="34" y="72"/>
                </a:cxn>
                <a:cxn ang="0">
                  <a:pos x="28" y="84"/>
                </a:cxn>
                <a:cxn ang="0">
                  <a:pos x="14" y="102"/>
                </a:cxn>
                <a:cxn ang="0">
                  <a:pos x="0" y="118"/>
                </a:cxn>
                <a:cxn ang="0">
                  <a:pos x="84" y="118"/>
                </a:cxn>
                <a:cxn ang="0">
                  <a:pos x="84" y="118"/>
                </a:cxn>
                <a:cxn ang="0">
                  <a:pos x="168" y="118"/>
                </a:cxn>
                <a:cxn ang="0">
                  <a:pos x="168" y="118"/>
                </a:cxn>
                <a:cxn ang="0">
                  <a:pos x="154" y="102"/>
                </a:cxn>
                <a:cxn ang="0">
                  <a:pos x="140" y="84"/>
                </a:cxn>
                <a:cxn ang="0">
                  <a:pos x="134" y="72"/>
                </a:cxn>
                <a:cxn ang="0">
                  <a:pos x="130" y="60"/>
                </a:cxn>
                <a:cxn ang="0">
                  <a:pos x="128" y="48"/>
                </a:cxn>
                <a:cxn ang="0">
                  <a:pos x="126" y="34"/>
                </a:cxn>
                <a:cxn ang="0">
                  <a:pos x="126" y="34"/>
                </a:cxn>
              </a:cxnLst>
              <a:rect l="0" t="0" r="r" b="b"/>
              <a:pathLst>
                <a:path w="168" h="118">
                  <a:moveTo>
                    <a:pt x="126" y="34"/>
                  </a:moveTo>
                  <a:lnTo>
                    <a:pt x="126" y="34"/>
                  </a:lnTo>
                  <a:lnTo>
                    <a:pt x="124" y="24"/>
                  </a:lnTo>
                  <a:lnTo>
                    <a:pt x="120" y="16"/>
                  </a:lnTo>
                  <a:lnTo>
                    <a:pt x="114" y="10"/>
                  </a:lnTo>
                  <a:lnTo>
                    <a:pt x="106" y="6"/>
                  </a:lnTo>
                  <a:lnTo>
                    <a:pt x="92" y="2"/>
                  </a:lnTo>
                  <a:lnTo>
                    <a:pt x="84" y="0"/>
                  </a:lnTo>
                  <a:lnTo>
                    <a:pt x="84" y="0"/>
                  </a:lnTo>
                  <a:lnTo>
                    <a:pt x="76" y="2"/>
                  </a:lnTo>
                  <a:lnTo>
                    <a:pt x="60" y="6"/>
                  </a:lnTo>
                  <a:lnTo>
                    <a:pt x="54" y="10"/>
                  </a:lnTo>
                  <a:lnTo>
                    <a:pt x="48" y="16"/>
                  </a:lnTo>
                  <a:lnTo>
                    <a:pt x="44" y="24"/>
                  </a:lnTo>
                  <a:lnTo>
                    <a:pt x="42" y="34"/>
                  </a:lnTo>
                  <a:lnTo>
                    <a:pt x="42" y="34"/>
                  </a:lnTo>
                  <a:lnTo>
                    <a:pt x="40" y="48"/>
                  </a:lnTo>
                  <a:lnTo>
                    <a:pt x="38" y="60"/>
                  </a:lnTo>
                  <a:lnTo>
                    <a:pt x="34" y="72"/>
                  </a:lnTo>
                  <a:lnTo>
                    <a:pt x="28" y="84"/>
                  </a:lnTo>
                  <a:lnTo>
                    <a:pt x="14" y="102"/>
                  </a:lnTo>
                  <a:lnTo>
                    <a:pt x="0" y="118"/>
                  </a:lnTo>
                  <a:lnTo>
                    <a:pt x="84" y="118"/>
                  </a:lnTo>
                  <a:lnTo>
                    <a:pt x="84" y="118"/>
                  </a:lnTo>
                  <a:lnTo>
                    <a:pt x="168" y="118"/>
                  </a:lnTo>
                  <a:lnTo>
                    <a:pt x="168" y="118"/>
                  </a:lnTo>
                  <a:lnTo>
                    <a:pt x="154" y="102"/>
                  </a:lnTo>
                  <a:lnTo>
                    <a:pt x="140" y="84"/>
                  </a:lnTo>
                  <a:lnTo>
                    <a:pt x="134" y="72"/>
                  </a:lnTo>
                  <a:lnTo>
                    <a:pt x="130" y="60"/>
                  </a:lnTo>
                  <a:lnTo>
                    <a:pt x="128" y="48"/>
                  </a:lnTo>
                  <a:lnTo>
                    <a:pt x="126" y="34"/>
                  </a:lnTo>
                  <a:lnTo>
                    <a:pt x="126" y="34"/>
                  </a:lnTo>
                  <a:close/>
                </a:path>
              </a:pathLst>
            </a:custGeom>
            <a:solidFill>
              <a:srgbClr val="FCC127"/>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17" name="Freeform 18"/>
            <p:cNvSpPr>
              <a:spLocks/>
            </p:cNvSpPr>
            <p:nvPr/>
          </p:nvSpPr>
          <p:spPr bwMode="auto">
            <a:xfrm>
              <a:off x="8135938" y="2906825"/>
              <a:ext cx="263525" cy="53975"/>
            </a:xfrm>
            <a:custGeom>
              <a:avLst/>
              <a:gdLst/>
              <a:ahLst/>
              <a:cxnLst>
                <a:cxn ang="0">
                  <a:pos x="166" y="16"/>
                </a:cxn>
                <a:cxn ang="0">
                  <a:pos x="166" y="16"/>
                </a:cxn>
                <a:cxn ang="0">
                  <a:pos x="166" y="20"/>
                </a:cxn>
                <a:cxn ang="0">
                  <a:pos x="160" y="24"/>
                </a:cxn>
                <a:cxn ang="0">
                  <a:pos x="142" y="28"/>
                </a:cxn>
                <a:cxn ang="0">
                  <a:pos x="116" y="32"/>
                </a:cxn>
                <a:cxn ang="0">
                  <a:pos x="84" y="34"/>
                </a:cxn>
                <a:cxn ang="0">
                  <a:pos x="84" y="34"/>
                </a:cxn>
                <a:cxn ang="0">
                  <a:pos x="52" y="32"/>
                </a:cxn>
                <a:cxn ang="0">
                  <a:pos x="26" y="28"/>
                </a:cxn>
                <a:cxn ang="0">
                  <a:pos x="8" y="24"/>
                </a:cxn>
                <a:cxn ang="0">
                  <a:pos x="2" y="20"/>
                </a:cxn>
                <a:cxn ang="0">
                  <a:pos x="0" y="16"/>
                </a:cxn>
                <a:cxn ang="0">
                  <a:pos x="0" y="16"/>
                </a:cxn>
                <a:cxn ang="0">
                  <a:pos x="2" y="14"/>
                </a:cxn>
                <a:cxn ang="0">
                  <a:pos x="8" y="10"/>
                </a:cxn>
                <a:cxn ang="0">
                  <a:pos x="26" y="4"/>
                </a:cxn>
                <a:cxn ang="0">
                  <a:pos x="52" y="2"/>
                </a:cxn>
                <a:cxn ang="0">
                  <a:pos x="84" y="0"/>
                </a:cxn>
                <a:cxn ang="0">
                  <a:pos x="84" y="0"/>
                </a:cxn>
                <a:cxn ang="0">
                  <a:pos x="116" y="2"/>
                </a:cxn>
                <a:cxn ang="0">
                  <a:pos x="142" y="4"/>
                </a:cxn>
                <a:cxn ang="0">
                  <a:pos x="160" y="10"/>
                </a:cxn>
                <a:cxn ang="0">
                  <a:pos x="166" y="14"/>
                </a:cxn>
                <a:cxn ang="0">
                  <a:pos x="166" y="16"/>
                </a:cxn>
                <a:cxn ang="0">
                  <a:pos x="166" y="16"/>
                </a:cxn>
              </a:cxnLst>
              <a:rect l="0" t="0" r="r" b="b"/>
              <a:pathLst>
                <a:path w="166" h="34">
                  <a:moveTo>
                    <a:pt x="166" y="16"/>
                  </a:moveTo>
                  <a:lnTo>
                    <a:pt x="166" y="16"/>
                  </a:lnTo>
                  <a:lnTo>
                    <a:pt x="166" y="20"/>
                  </a:lnTo>
                  <a:lnTo>
                    <a:pt x="160" y="24"/>
                  </a:lnTo>
                  <a:lnTo>
                    <a:pt x="142" y="28"/>
                  </a:lnTo>
                  <a:lnTo>
                    <a:pt x="116" y="32"/>
                  </a:lnTo>
                  <a:lnTo>
                    <a:pt x="84" y="34"/>
                  </a:lnTo>
                  <a:lnTo>
                    <a:pt x="84" y="34"/>
                  </a:lnTo>
                  <a:lnTo>
                    <a:pt x="52" y="32"/>
                  </a:lnTo>
                  <a:lnTo>
                    <a:pt x="26" y="28"/>
                  </a:lnTo>
                  <a:lnTo>
                    <a:pt x="8" y="24"/>
                  </a:lnTo>
                  <a:lnTo>
                    <a:pt x="2" y="20"/>
                  </a:lnTo>
                  <a:lnTo>
                    <a:pt x="0" y="16"/>
                  </a:lnTo>
                  <a:lnTo>
                    <a:pt x="0" y="16"/>
                  </a:lnTo>
                  <a:lnTo>
                    <a:pt x="2" y="14"/>
                  </a:lnTo>
                  <a:lnTo>
                    <a:pt x="8" y="10"/>
                  </a:lnTo>
                  <a:lnTo>
                    <a:pt x="26" y="4"/>
                  </a:lnTo>
                  <a:lnTo>
                    <a:pt x="52" y="2"/>
                  </a:lnTo>
                  <a:lnTo>
                    <a:pt x="84" y="0"/>
                  </a:lnTo>
                  <a:lnTo>
                    <a:pt x="84" y="0"/>
                  </a:lnTo>
                  <a:lnTo>
                    <a:pt x="116" y="2"/>
                  </a:lnTo>
                  <a:lnTo>
                    <a:pt x="142" y="4"/>
                  </a:lnTo>
                  <a:lnTo>
                    <a:pt x="160" y="10"/>
                  </a:lnTo>
                  <a:lnTo>
                    <a:pt x="166" y="14"/>
                  </a:lnTo>
                  <a:lnTo>
                    <a:pt x="166" y="16"/>
                  </a:lnTo>
                  <a:lnTo>
                    <a:pt x="166" y="16"/>
                  </a:lnTo>
                  <a:close/>
                </a:path>
              </a:pathLst>
            </a:custGeom>
            <a:solidFill>
              <a:srgbClr val="A97C50"/>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18" name="Freeform 14"/>
            <p:cNvSpPr>
              <a:spLocks/>
            </p:cNvSpPr>
            <p:nvPr/>
          </p:nvSpPr>
          <p:spPr bwMode="auto">
            <a:xfrm>
              <a:off x="7951788" y="2720260"/>
              <a:ext cx="50800" cy="527050"/>
            </a:xfrm>
            <a:custGeom>
              <a:avLst/>
              <a:gdLst/>
              <a:ahLst/>
              <a:cxnLst>
                <a:cxn ang="0">
                  <a:pos x="32" y="332"/>
                </a:cxn>
                <a:cxn ang="0">
                  <a:pos x="0" y="332"/>
                </a:cxn>
                <a:cxn ang="0">
                  <a:pos x="0" y="12"/>
                </a:cxn>
                <a:cxn ang="0">
                  <a:pos x="32" y="0"/>
                </a:cxn>
                <a:cxn ang="0">
                  <a:pos x="32" y="332"/>
                </a:cxn>
              </a:cxnLst>
              <a:rect l="0" t="0" r="r" b="b"/>
              <a:pathLst>
                <a:path w="32" h="332">
                  <a:moveTo>
                    <a:pt x="32" y="332"/>
                  </a:moveTo>
                  <a:lnTo>
                    <a:pt x="0" y="332"/>
                  </a:lnTo>
                  <a:lnTo>
                    <a:pt x="0" y="12"/>
                  </a:lnTo>
                  <a:lnTo>
                    <a:pt x="32" y="0"/>
                  </a:lnTo>
                  <a:lnTo>
                    <a:pt x="32" y="332"/>
                  </a:lnTo>
                  <a:close/>
                </a:path>
              </a:pathLst>
            </a:custGeom>
            <a:solidFill>
              <a:srgbClr val="A67C5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19" name="Freeform 15"/>
            <p:cNvSpPr>
              <a:spLocks/>
            </p:cNvSpPr>
            <p:nvPr/>
          </p:nvSpPr>
          <p:spPr bwMode="auto">
            <a:xfrm>
              <a:off x="8535988" y="2720260"/>
              <a:ext cx="50800" cy="527050"/>
            </a:xfrm>
            <a:custGeom>
              <a:avLst/>
              <a:gdLst/>
              <a:ahLst/>
              <a:cxnLst>
                <a:cxn ang="0">
                  <a:pos x="0" y="332"/>
                </a:cxn>
                <a:cxn ang="0">
                  <a:pos x="32" y="332"/>
                </a:cxn>
                <a:cxn ang="0">
                  <a:pos x="32" y="12"/>
                </a:cxn>
                <a:cxn ang="0">
                  <a:pos x="0" y="0"/>
                </a:cxn>
                <a:cxn ang="0">
                  <a:pos x="0" y="332"/>
                </a:cxn>
              </a:cxnLst>
              <a:rect l="0" t="0" r="r" b="b"/>
              <a:pathLst>
                <a:path w="32" h="332">
                  <a:moveTo>
                    <a:pt x="0" y="332"/>
                  </a:moveTo>
                  <a:lnTo>
                    <a:pt x="32" y="332"/>
                  </a:lnTo>
                  <a:lnTo>
                    <a:pt x="32" y="12"/>
                  </a:lnTo>
                  <a:lnTo>
                    <a:pt x="0" y="0"/>
                  </a:lnTo>
                  <a:lnTo>
                    <a:pt x="0" y="332"/>
                  </a:lnTo>
                  <a:close/>
                </a:path>
              </a:pathLst>
            </a:custGeom>
            <a:solidFill>
              <a:srgbClr val="A67C5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0" name="Freeform 16"/>
            <p:cNvSpPr>
              <a:spLocks/>
            </p:cNvSpPr>
            <p:nvPr/>
          </p:nvSpPr>
          <p:spPr bwMode="auto">
            <a:xfrm>
              <a:off x="8018463" y="2602785"/>
              <a:ext cx="501650" cy="127000"/>
            </a:xfrm>
            <a:custGeom>
              <a:avLst/>
              <a:gdLst/>
              <a:ahLst/>
              <a:cxnLst>
                <a:cxn ang="0">
                  <a:pos x="158" y="0"/>
                </a:cxn>
                <a:cxn ang="0">
                  <a:pos x="0" y="64"/>
                </a:cxn>
                <a:cxn ang="0">
                  <a:pos x="0" y="80"/>
                </a:cxn>
                <a:cxn ang="0">
                  <a:pos x="158" y="80"/>
                </a:cxn>
                <a:cxn ang="0">
                  <a:pos x="316" y="80"/>
                </a:cxn>
                <a:cxn ang="0">
                  <a:pos x="316" y="64"/>
                </a:cxn>
                <a:cxn ang="0">
                  <a:pos x="158" y="0"/>
                </a:cxn>
              </a:cxnLst>
              <a:rect l="0" t="0" r="r" b="b"/>
              <a:pathLst>
                <a:path w="316" h="80">
                  <a:moveTo>
                    <a:pt x="158" y="0"/>
                  </a:moveTo>
                  <a:lnTo>
                    <a:pt x="0" y="64"/>
                  </a:lnTo>
                  <a:lnTo>
                    <a:pt x="0" y="80"/>
                  </a:lnTo>
                  <a:lnTo>
                    <a:pt x="158" y="80"/>
                  </a:lnTo>
                  <a:lnTo>
                    <a:pt x="316" y="80"/>
                  </a:lnTo>
                  <a:lnTo>
                    <a:pt x="316" y="64"/>
                  </a:lnTo>
                  <a:lnTo>
                    <a:pt x="158" y="0"/>
                  </a:lnTo>
                  <a:close/>
                </a:path>
              </a:pathLst>
            </a:custGeom>
            <a:solidFill>
              <a:srgbClr val="A67C5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1" name="Freeform 19"/>
            <p:cNvSpPr>
              <a:spLocks/>
            </p:cNvSpPr>
            <p:nvPr/>
          </p:nvSpPr>
          <p:spPr bwMode="auto">
            <a:xfrm>
              <a:off x="8237538" y="2932225"/>
              <a:ext cx="63500" cy="76200"/>
            </a:xfrm>
            <a:custGeom>
              <a:avLst/>
              <a:gdLst/>
              <a:ahLst/>
              <a:cxnLst>
                <a:cxn ang="0">
                  <a:pos x="40" y="32"/>
                </a:cxn>
                <a:cxn ang="0">
                  <a:pos x="40" y="32"/>
                </a:cxn>
                <a:cxn ang="0">
                  <a:pos x="38" y="38"/>
                </a:cxn>
                <a:cxn ang="0">
                  <a:pos x="34" y="44"/>
                </a:cxn>
                <a:cxn ang="0">
                  <a:pos x="28" y="48"/>
                </a:cxn>
                <a:cxn ang="0">
                  <a:pos x="20" y="48"/>
                </a:cxn>
                <a:cxn ang="0">
                  <a:pos x="20" y="48"/>
                </a:cxn>
                <a:cxn ang="0">
                  <a:pos x="12" y="48"/>
                </a:cxn>
                <a:cxn ang="0">
                  <a:pos x="6" y="44"/>
                </a:cxn>
                <a:cxn ang="0">
                  <a:pos x="2" y="38"/>
                </a:cxn>
                <a:cxn ang="0">
                  <a:pos x="0" y="32"/>
                </a:cxn>
                <a:cxn ang="0">
                  <a:pos x="0" y="32"/>
                </a:cxn>
                <a:cxn ang="0">
                  <a:pos x="2" y="24"/>
                </a:cxn>
                <a:cxn ang="0">
                  <a:pos x="10" y="12"/>
                </a:cxn>
                <a:cxn ang="0">
                  <a:pos x="20" y="0"/>
                </a:cxn>
                <a:cxn ang="0">
                  <a:pos x="20" y="0"/>
                </a:cxn>
                <a:cxn ang="0">
                  <a:pos x="30" y="12"/>
                </a:cxn>
                <a:cxn ang="0">
                  <a:pos x="38" y="24"/>
                </a:cxn>
                <a:cxn ang="0">
                  <a:pos x="40" y="32"/>
                </a:cxn>
                <a:cxn ang="0">
                  <a:pos x="40" y="32"/>
                </a:cxn>
              </a:cxnLst>
              <a:rect l="0" t="0" r="r" b="b"/>
              <a:pathLst>
                <a:path w="40" h="48">
                  <a:moveTo>
                    <a:pt x="40" y="32"/>
                  </a:moveTo>
                  <a:lnTo>
                    <a:pt x="40" y="32"/>
                  </a:lnTo>
                  <a:lnTo>
                    <a:pt x="38" y="38"/>
                  </a:lnTo>
                  <a:lnTo>
                    <a:pt x="34" y="44"/>
                  </a:lnTo>
                  <a:lnTo>
                    <a:pt x="28" y="48"/>
                  </a:lnTo>
                  <a:lnTo>
                    <a:pt x="20" y="48"/>
                  </a:lnTo>
                  <a:lnTo>
                    <a:pt x="20" y="48"/>
                  </a:lnTo>
                  <a:lnTo>
                    <a:pt x="12" y="48"/>
                  </a:lnTo>
                  <a:lnTo>
                    <a:pt x="6" y="44"/>
                  </a:lnTo>
                  <a:lnTo>
                    <a:pt x="2" y="38"/>
                  </a:lnTo>
                  <a:lnTo>
                    <a:pt x="0" y="32"/>
                  </a:lnTo>
                  <a:lnTo>
                    <a:pt x="0" y="32"/>
                  </a:lnTo>
                  <a:lnTo>
                    <a:pt x="2" y="24"/>
                  </a:lnTo>
                  <a:lnTo>
                    <a:pt x="10" y="12"/>
                  </a:lnTo>
                  <a:lnTo>
                    <a:pt x="20" y="0"/>
                  </a:lnTo>
                  <a:lnTo>
                    <a:pt x="20" y="0"/>
                  </a:lnTo>
                  <a:lnTo>
                    <a:pt x="30" y="12"/>
                  </a:lnTo>
                  <a:lnTo>
                    <a:pt x="38" y="24"/>
                  </a:lnTo>
                  <a:lnTo>
                    <a:pt x="40" y="32"/>
                  </a:lnTo>
                  <a:lnTo>
                    <a:pt x="40" y="32"/>
                  </a:lnTo>
                  <a:close/>
                </a:path>
              </a:pathLst>
            </a:custGeom>
            <a:solidFill>
              <a:srgbClr val="FCC127"/>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2" name="Freeform 20"/>
            <p:cNvSpPr>
              <a:spLocks/>
            </p:cNvSpPr>
            <p:nvPr/>
          </p:nvSpPr>
          <p:spPr bwMode="auto">
            <a:xfrm>
              <a:off x="7862888" y="2564685"/>
              <a:ext cx="812800" cy="200025"/>
            </a:xfrm>
            <a:custGeom>
              <a:avLst/>
              <a:gdLst/>
              <a:ahLst/>
              <a:cxnLst>
                <a:cxn ang="0">
                  <a:pos x="512" y="106"/>
                </a:cxn>
                <a:cxn ang="0">
                  <a:pos x="256" y="0"/>
                </a:cxn>
                <a:cxn ang="0">
                  <a:pos x="0" y="106"/>
                </a:cxn>
                <a:cxn ang="0">
                  <a:pos x="28" y="126"/>
                </a:cxn>
                <a:cxn ang="0">
                  <a:pos x="256" y="34"/>
                </a:cxn>
                <a:cxn ang="0">
                  <a:pos x="484" y="126"/>
                </a:cxn>
                <a:cxn ang="0">
                  <a:pos x="512" y="106"/>
                </a:cxn>
              </a:cxnLst>
              <a:rect l="0" t="0" r="r" b="b"/>
              <a:pathLst>
                <a:path w="512" h="126">
                  <a:moveTo>
                    <a:pt x="512" y="106"/>
                  </a:moveTo>
                  <a:lnTo>
                    <a:pt x="256" y="0"/>
                  </a:lnTo>
                  <a:lnTo>
                    <a:pt x="0" y="106"/>
                  </a:lnTo>
                  <a:lnTo>
                    <a:pt x="28" y="126"/>
                  </a:lnTo>
                  <a:lnTo>
                    <a:pt x="256" y="34"/>
                  </a:lnTo>
                  <a:lnTo>
                    <a:pt x="484" y="126"/>
                  </a:lnTo>
                  <a:lnTo>
                    <a:pt x="512" y="106"/>
                  </a:lnTo>
                  <a:close/>
                </a:path>
              </a:pathLst>
            </a:custGeom>
            <a:solidFill>
              <a:schemeClr val="tx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3" name="Freeform 21"/>
            <p:cNvSpPr>
              <a:spLocks/>
            </p:cNvSpPr>
            <p:nvPr/>
          </p:nvSpPr>
          <p:spPr bwMode="auto">
            <a:xfrm>
              <a:off x="7554913" y="3050460"/>
              <a:ext cx="1428750" cy="1092200"/>
            </a:xfrm>
            <a:custGeom>
              <a:avLst/>
              <a:gdLst/>
              <a:ahLst/>
              <a:cxnLst>
                <a:cxn ang="0">
                  <a:pos x="900" y="688"/>
                </a:cxn>
                <a:cxn ang="0">
                  <a:pos x="0" y="688"/>
                </a:cxn>
                <a:cxn ang="0">
                  <a:pos x="0" y="160"/>
                </a:cxn>
                <a:cxn ang="0">
                  <a:pos x="452" y="0"/>
                </a:cxn>
                <a:cxn ang="0">
                  <a:pos x="900" y="160"/>
                </a:cxn>
                <a:cxn ang="0">
                  <a:pos x="900" y="688"/>
                </a:cxn>
              </a:cxnLst>
              <a:rect l="0" t="0" r="r" b="b"/>
              <a:pathLst>
                <a:path w="900" h="688">
                  <a:moveTo>
                    <a:pt x="900" y="688"/>
                  </a:moveTo>
                  <a:lnTo>
                    <a:pt x="0" y="688"/>
                  </a:lnTo>
                  <a:lnTo>
                    <a:pt x="0" y="160"/>
                  </a:lnTo>
                  <a:lnTo>
                    <a:pt x="452" y="0"/>
                  </a:lnTo>
                  <a:lnTo>
                    <a:pt x="900" y="160"/>
                  </a:lnTo>
                  <a:lnTo>
                    <a:pt x="900" y="688"/>
                  </a:lnTo>
                  <a:close/>
                </a:path>
              </a:pathLst>
            </a:custGeom>
            <a:solidFill>
              <a:srgbClr val="F0452E"/>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4" name="Freeform 22"/>
            <p:cNvSpPr>
              <a:spLocks/>
            </p:cNvSpPr>
            <p:nvPr/>
          </p:nvSpPr>
          <p:spPr bwMode="auto">
            <a:xfrm>
              <a:off x="7643813" y="3412410"/>
              <a:ext cx="298450" cy="333375"/>
            </a:xfrm>
            <a:custGeom>
              <a:avLst/>
              <a:gdLst/>
              <a:ahLst/>
              <a:cxnLst>
                <a:cxn ang="0">
                  <a:pos x="188" y="210"/>
                </a:cxn>
                <a:cxn ang="0">
                  <a:pos x="0" y="210"/>
                </a:cxn>
                <a:cxn ang="0">
                  <a:pos x="0" y="84"/>
                </a:cxn>
                <a:cxn ang="0">
                  <a:pos x="0" y="84"/>
                </a:cxn>
                <a:cxn ang="0">
                  <a:pos x="2" y="66"/>
                </a:cxn>
                <a:cxn ang="0">
                  <a:pos x="6" y="50"/>
                </a:cxn>
                <a:cxn ang="0">
                  <a:pos x="14" y="36"/>
                </a:cxn>
                <a:cxn ang="0">
                  <a:pos x="24" y="24"/>
                </a:cxn>
                <a:cxn ang="0">
                  <a:pos x="36" y="14"/>
                </a:cxn>
                <a:cxn ang="0">
                  <a:pos x="52" y="6"/>
                </a:cxn>
                <a:cxn ang="0">
                  <a:pos x="66" y="2"/>
                </a:cxn>
                <a:cxn ang="0">
                  <a:pos x="84" y="0"/>
                </a:cxn>
                <a:cxn ang="0">
                  <a:pos x="104" y="0"/>
                </a:cxn>
                <a:cxn ang="0">
                  <a:pos x="104" y="0"/>
                </a:cxn>
                <a:cxn ang="0">
                  <a:pos x="120" y="2"/>
                </a:cxn>
                <a:cxn ang="0">
                  <a:pos x="136" y="6"/>
                </a:cxn>
                <a:cxn ang="0">
                  <a:pos x="150" y="14"/>
                </a:cxn>
                <a:cxn ang="0">
                  <a:pos x="164" y="24"/>
                </a:cxn>
                <a:cxn ang="0">
                  <a:pos x="174" y="36"/>
                </a:cxn>
                <a:cxn ang="0">
                  <a:pos x="182" y="50"/>
                </a:cxn>
                <a:cxn ang="0">
                  <a:pos x="186" y="66"/>
                </a:cxn>
                <a:cxn ang="0">
                  <a:pos x="188" y="84"/>
                </a:cxn>
                <a:cxn ang="0">
                  <a:pos x="188" y="210"/>
                </a:cxn>
              </a:cxnLst>
              <a:rect l="0" t="0" r="r" b="b"/>
              <a:pathLst>
                <a:path w="188" h="210">
                  <a:moveTo>
                    <a:pt x="188" y="210"/>
                  </a:moveTo>
                  <a:lnTo>
                    <a:pt x="0" y="210"/>
                  </a:lnTo>
                  <a:lnTo>
                    <a:pt x="0" y="84"/>
                  </a:lnTo>
                  <a:lnTo>
                    <a:pt x="0" y="84"/>
                  </a:lnTo>
                  <a:lnTo>
                    <a:pt x="2" y="66"/>
                  </a:lnTo>
                  <a:lnTo>
                    <a:pt x="6" y="50"/>
                  </a:lnTo>
                  <a:lnTo>
                    <a:pt x="14" y="36"/>
                  </a:lnTo>
                  <a:lnTo>
                    <a:pt x="24" y="24"/>
                  </a:lnTo>
                  <a:lnTo>
                    <a:pt x="36" y="14"/>
                  </a:lnTo>
                  <a:lnTo>
                    <a:pt x="52" y="6"/>
                  </a:lnTo>
                  <a:lnTo>
                    <a:pt x="66" y="2"/>
                  </a:lnTo>
                  <a:lnTo>
                    <a:pt x="84" y="0"/>
                  </a:lnTo>
                  <a:lnTo>
                    <a:pt x="104" y="0"/>
                  </a:lnTo>
                  <a:lnTo>
                    <a:pt x="104" y="0"/>
                  </a:lnTo>
                  <a:lnTo>
                    <a:pt x="120" y="2"/>
                  </a:lnTo>
                  <a:lnTo>
                    <a:pt x="136" y="6"/>
                  </a:lnTo>
                  <a:lnTo>
                    <a:pt x="150" y="14"/>
                  </a:lnTo>
                  <a:lnTo>
                    <a:pt x="164" y="24"/>
                  </a:lnTo>
                  <a:lnTo>
                    <a:pt x="174" y="36"/>
                  </a:lnTo>
                  <a:lnTo>
                    <a:pt x="182" y="50"/>
                  </a:lnTo>
                  <a:lnTo>
                    <a:pt x="186" y="66"/>
                  </a:lnTo>
                  <a:lnTo>
                    <a:pt x="188" y="84"/>
                  </a:lnTo>
                  <a:lnTo>
                    <a:pt x="188" y="210"/>
                  </a:lnTo>
                  <a:close/>
                </a:path>
              </a:pathLst>
            </a:custGeom>
            <a:solidFill>
              <a:srgbClr val="FEEEC6"/>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5" name="Freeform 23"/>
            <p:cNvSpPr>
              <a:spLocks/>
            </p:cNvSpPr>
            <p:nvPr/>
          </p:nvSpPr>
          <p:spPr bwMode="auto">
            <a:xfrm>
              <a:off x="8596313" y="3412410"/>
              <a:ext cx="298450" cy="333375"/>
            </a:xfrm>
            <a:custGeom>
              <a:avLst/>
              <a:gdLst/>
              <a:ahLst/>
              <a:cxnLst>
                <a:cxn ang="0">
                  <a:pos x="188" y="210"/>
                </a:cxn>
                <a:cxn ang="0">
                  <a:pos x="0" y="210"/>
                </a:cxn>
                <a:cxn ang="0">
                  <a:pos x="0" y="84"/>
                </a:cxn>
                <a:cxn ang="0">
                  <a:pos x="0" y="84"/>
                </a:cxn>
                <a:cxn ang="0">
                  <a:pos x="2" y="66"/>
                </a:cxn>
                <a:cxn ang="0">
                  <a:pos x="6" y="50"/>
                </a:cxn>
                <a:cxn ang="0">
                  <a:pos x="14" y="36"/>
                </a:cxn>
                <a:cxn ang="0">
                  <a:pos x="24" y="24"/>
                </a:cxn>
                <a:cxn ang="0">
                  <a:pos x="38" y="14"/>
                </a:cxn>
                <a:cxn ang="0">
                  <a:pos x="52" y="6"/>
                </a:cxn>
                <a:cxn ang="0">
                  <a:pos x="68" y="2"/>
                </a:cxn>
                <a:cxn ang="0">
                  <a:pos x="84" y="0"/>
                </a:cxn>
                <a:cxn ang="0">
                  <a:pos x="104" y="0"/>
                </a:cxn>
                <a:cxn ang="0">
                  <a:pos x="104" y="0"/>
                </a:cxn>
                <a:cxn ang="0">
                  <a:pos x="120" y="2"/>
                </a:cxn>
                <a:cxn ang="0">
                  <a:pos x="136" y="6"/>
                </a:cxn>
                <a:cxn ang="0">
                  <a:pos x="152" y="14"/>
                </a:cxn>
                <a:cxn ang="0">
                  <a:pos x="164" y="24"/>
                </a:cxn>
                <a:cxn ang="0">
                  <a:pos x="174" y="36"/>
                </a:cxn>
                <a:cxn ang="0">
                  <a:pos x="182" y="50"/>
                </a:cxn>
                <a:cxn ang="0">
                  <a:pos x="186" y="66"/>
                </a:cxn>
                <a:cxn ang="0">
                  <a:pos x="188" y="84"/>
                </a:cxn>
                <a:cxn ang="0">
                  <a:pos x="188" y="210"/>
                </a:cxn>
              </a:cxnLst>
              <a:rect l="0" t="0" r="r" b="b"/>
              <a:pathLst>
                <a:path w="188" h="210">
                  <a:moveTo>
                    <a:pt x="188" y="210"/>
                  </a:moveTo>
                  <a:lnTo>
                    <a:pt x="0" y="210"/>
                  </a:lnTo>
                  <a:lnTo>
                    <a:pt x="0" y="84"/>
                  </a:lnTo>
                  <a:lnTo>
                    <a:pt x="0" y="84"/>
                  </a:lnTo>
                  <a:lnTo>
                    <a:pt x="2" y="66"/>
                  </a:lnTo>
                  <a:lnTo>
                    <a:pt x="6" y="50"/>
                  </a:lnTo>
                  <a:lnTo>
                    <a:pt x="14" y="36"/>
                  </a:lnTo>
                  <a:lnTo>
                    <a:pt x="24" y="24"/>
                  </a:lnTo>
                  <a:lnTo>
                    <a:pt x="38" y="14"/>
                  </a:lnTo>
                  <a:lnTo>
                    <a:pt x="52" y="6"/>
                  </a:lnTo>
                  <a:lnTo>
                    <a:pt x="68" y="2"/>
                  </a:lnTo>
                  <a:lnTo>
                    <a:pt x="84" y="0"/>
                  </a:lnTo>
                  <a:lnTo>
                    <a:pt x="104" y="0"/>
                  </a:lnTo>
                  <a:lnTo>
                    <a:pt x="104" y="0"/>
                  </a:lnTo>
                  <a:lnTo>
                    <a:pt x="120" y="2"/>
                  </a:lnTo>
                  <a:lnTo>
                    <a:pt x="136" y="6"/>
                  </a:lnTo>
                  <a:lnTo>
                    <a:pt x="152" y="14"/>
                  </a:lnTo>
                  <a:lnTo>
                    <a:pt x="164" y="24"/>
                  </a:lnTo>
                  <a:lnTo>
                    <a:pt x="174" y="36"/>
                  </a:lnTo>
                  <a:lnTo>
                    <a:pt x="182" y="50"/>
                  </a:lnTo>
                  <a:lnTo>
                    <a:pt x="186" y="66"/>
                  </a:lnTo>
                  <a:lnTo>
                    <a:pt x="188" y="84"/>
                  </a:lnTo>
                  <a:lnTo>
                    <a:pt x="188" y="210"/>
                  </a:lnTo>
                  <a:close/>
                </a:path>
              </a:pathLst>
            </a:custGeom>
            <a:solidFill>
              <a:srgbClr val="FEEEC6"/>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6" name="Rectangle 24"/>
            <p:cNvSpPr>
              <a:spLocks noChangeArrowheads="1"/>
            </p:cNvSpPr>
            <p:nvPr/>
          </p:nvSpPr>
          <p:spPr bwMode="auto">
            <a:xfrm>
              <a:off x="8040688" y="3434635"/>
              <a:ext cx="457200" cy="530225"/>
            </a:xfrm>
            <a:prstGeom prst="rect">
              <a:avLst/>
            </a:prstGeom>
            <a:solidFill>
              <a:schemeClr val="tx2"/>
            </a:solidFill>
            <a:ln w="9525">
              <a:noFill/>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7" name="Rectangle 25"/>
            <p:cNvSpPr>
              <a:spLocks noChangeArrowheads="1"/>
            </p:cNvSpPr>
            <p:nvPr/>
          </p:nvSpPr>
          <p:spPr bwMode="auto">
            <a:xfrm>
              <a:off x="8069263" y="3460035"/>
              <a:ext cx="400050" cy="527050"/>
            </a:xfrm>
            <a:prstGeom prst="rect">
              <a:avLst/>
            </a:prstGeom>
            <a:solidFill>
              <a:srgbClr val="A67C5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8" name="Rectangle 26"/>
            <p:cNvSpPr>
              <a:spLocks noChangeArrowheads="1"/>
            </p:cNvSpPr>
            <p:nvPr/>
          </p:nvSpPr>
          <p:spPr bwMode="auto">
            <a:xfrm>
              <a:off x="7926388" y="3939460"/>
              <a:ext cx="685800" cy="57150"/>
            </a:xfrm>
            <a:prstGeom prst="rect">
              <a:avLst/>
            </a:prstGeom>
            <a:solidFill>
              <a:srgbClr val="E2E2E2"/>
            </a:solidFill>
            <a:ln w="9525">
              <a:noFill/>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29" name="Rectangle 27"/>
            <p:cNvSpPr>
              <a:spLocks noChangeArrowheads="1"/>
            </p:cNvSpPr>
            <p:nvPr/>
          </p:nvSpPr>
          <p:spPr bwMode="auto">
            <a:xfrm>
              <a:off x="7878763" y="3996610"/>
              <a:ext cx="781050" cy="57150"/>
            </a:xfrm>
            <a:prstGeom prst="rect">
              <a:avLst/>
            </a:prstGeom>
            <a:solidFill>
              <a:srgbClr val="B2B2B2"/>
            </a:solidFill>
            <a:ln w="9525">
              <a:noFill/>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30" name="Rectangle 28"/>
            <p:cNvSpPr>
              <a:spLocks noChangeArrowheads="1"/>
            </p:cNvSpPr>
            <p:nvPr/>
          </p:nvSpPr>
          <p:spPr bwMode="auto">
            <a:xfrm>
              <a:off x="7824788" y="4053760"/>
              <a:ext cx="889000" cy="88900"/>
            </a:xfrm>
            <a:prstGeom prst="rect">
              <a:avLst/>
            </a:prstGeom>
            <a:solidFill>
              <a:schemeClr val="bg2"/>
            </a:solidFill>
            <a:ln w="9525">
              <a:noFill/>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31" name="Freeform 29"/>
            <p:cNvSpPr>
              <a:spLocks/>
            </p:cNvSpPr>
            <p:nvPr/>
          </p:nvSpPr>
          <p:spPr bwMode="auto">
            <a:xfrm>
              <a:off x="8358188" y="3726735"/>
              <a:ext cx="79375" cy="63500"/>
            </a:xfrm>
            <a:custGeom>
              <a:avLst/>
              <a:gdLst/>
              <a:ahLst/>
              <a:cxnLst>
                <a:cxn ang="0">
                  <a:pos x="50" y="20"/>
                </a:cxn>
                <a:cxn ang="0">
                  <a:pos x="50" y="20"/>
                </a:cxn>
                <a:cxn ang="0">
                  <a:pos x="48" y="28"/>
                </a:cxn>
                <a:cxn ang="0">
                  <a:pos x="42" y="34"/>
                </a:cxn>
                <a:cxn ang="0">
                  <a:pos x="34" y="38"/>
                </a:cxn>
                <a:cxn ang="0">
                  <a:pos x="24" y="40"/>
                </a:cxn>
                <a:cxn ang="0">
                  <a:pos x="24" y="40"/>
                </a:cxn>
                <a:cxn ang="0">
                  <a:pos x="16" y="38"/>
                </a:cxn>
                <a:cxn ang="0">
                  <a:pos x="8" y="34"/>
                </a:cxn>
                <a:cxn ang="0">
                  <a:pos x="2" y="28"/>
                </a:cxn>
                <a:cxn ang="0">
                  <a:pos x="0" y="20"/>
                </a:cxn>
                <a:cxn ang="0">
                  <a:pos x="0" y="20"/>
                </a:cxn>
                <a:cxn ang="0">
                  <a:pos x="2" y="12"/>
                </a:cxn>
                <a:cxn ang="0">
                  <a:pos x="8" y="6"/>
                </a:cxn>
                <a:cxn ang="0">
                  <a:pos x="16" y="2"/>
                </a:cxn>
                <a:cxn ang="0">
                  <a:pos x="24" y="0"/>
                </a:cxn>
                <a:cxn ang="0">
                  <a:pos x="24" y="0"/>
                </a:cxn>
                <a:cxn ang="0">
                  <a:pos x="34" y="2"/>
                </a:cxn>
                <a:cxn ang="0">
                  <a:pos x="42" y="6"/>
                </a:cxn>
                <a:cxn ang="0">
                  <a:pos x="48" y="12"/>
                </a:cxn>
                <a:cxn ang="0">
                  <a:pos x="50" y="20"/>
                </a:cxn>
                <a:cxn ang="0">
                  <a:pos x="50" y="20"/>
                </a:cxn>
              </a:cxnLst>
              <a:rect l="0" t="0" r="r" b="b"/>
              <a:pathLst>
                <a:path w="50" h="40">
                  <a:moveTo>
                    <a:pt x="50" y="20"/>
                  </a:moveTo>
                  <a:lnTo>
                    <a:pt x="50" y="20"/>
                  </a:lnTo>
                  <a:lnTo>
                    <a:pt x="48" y="28"/>
                  </a:lnTo>
                  <a:lnTo>
                    <a:pt x="42" y="34"/>
                  </a:lnTo>
                  <a:lnTo>
                    <a:pt x="34" y="38"/>
                  </a:lnTo>
                  <a:lnTo>
                    <a:pt x="24" y="40"/>
                  </a:lnTo>
                  <a:lnTo>
                    <a:pt x="24" y="40"/>
                  </a:lnTo>
                  <a:lnTo>
                    <a:pt x="16" y="38"/>
                  </a:lnTo>
                  <a:lnTo>
                    <a:pt x="8" y="34"/>
                  </a:lnTo>
                  <a:lnTo>
                    <a:pt x="2" y="28"/>
                  </a:lnTo>
                  <a:lnTo>
                    <a:pt x="0" y="20"/>
                  </a:lnTo>
                  <a:lnTo>
                    <a:pt x="0" y="20"/>
                  </a:lnTo>
                  <a:lnTo>
                    <a:pt x="2" y="12"/>
                  </a:lnTo>
                  <a:lnTo>
                    <a:pt x="8" y="6"/>
                  </a:lnTo>
                  <a:lnTo>
                    <a:pt x="16" y="2"/>
                  </a:lnTo>
                  <a:lnTo>
                    <a:pt x="24" y="0"/>
                  </a:lnTo>
                  <a:lnTo>
                    <a:pt x="24" y="0"/>
                  </a:lnTo>
                  <a:lnTo>
                    <a:pt x="34" y="2"/>
                  </a:lnTo>
                  <a:lnTo>
                    <a:pt x="42" y="6"/>
                  </a:lnTo>
                  <a:lnTo>
                    <a:pt x="48" y="12"/>
                  </a:lnTo>
                  <a:lnTo>
                    <a:pt x="50" y="20"/>
                  </a:lnTo>
                  <a:lnTo>
                    <a:pt x="50" y="20"/>
                  </a:lnTo>
                  <a:close/>
                </a:path>
              </a:pathLst>
            </a:custGeom>
            <a:solidFill>
              <a:srgbClr val="FCC127"/>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32" name="Freeform 30"/>
            <p:cNvSpPr>
              <a:spLocks/>
            </p:cNvSpPr>
            <p:nvPr/>
          </p:nvSpPr>
          <p:spPr bwMode="auto">
            <a:xfrm>
              <a:off x="7443788" y="3009185"/>
              <a:ext cx="1651000" cy="336550"/>
            </a:xfrm>
            <a:custGeom>
              <a:avLst/>
              <a:gdLst/>
              <a:ahLst/>
              <a:cxnLst>
                <a:cxn ang="0">
                  <a:pos x="1040" y="192"/>
                </a:cxn>
                <a:cxn ang="0">
                  <a:pos x="522" y="0"/>
                </a:cxn>
                <a:cxn ang="0">
                  <a:pos x="0" y="192"/>
                </a:cxn>
                <a:cxn ang="0">
                  <a:pos x="28" y="212"/>
                </a:cxn>
                <a:cxn ang="0">
                  <a:pos x="520" y="34"/>
                </a:cxn>
                <a:cxn ang="0">
                  <a:pos x="1012" y="212"/>
                </a:cxn>
                <a:cxn ang="0">
                  <a:pos x="1040" y="192"/>
                </a:cxn>
              </a:cxnLst>
              <a:rect l="0" t="0" r="r" b="b"/>
              <a:pathLst>
                <a:path w="1040" h="212">
                  <a:moveTo>
                    <a:pt x="1040" y="192"/>
                  </a:moveTo>
                  <a:lnTo>
                    <a:pt x="522" y="0"/>
                  </a:lnTo>
                  <a:lnTo>
                    <a:pt x="0" y="192"/>
                  </a:lnTo>
                  <a:lnTo>
                    <a:pt x="28" y="212"/>
                  </a:lnTo>
                  <a:lnTo>
                    <a:pt x="520" y="34"/>
                  </a:lnTo>
                  <a:lnTo>
                    <a:pt x="1012" y="212"/>
                  </a:lnTo>
                  <a:lnTo>
                    <a:pt x="1040" y="192"/>
                  </a:lnTo>
                  <a:close/>
                </a:path>
              </a:pathLst>
            </a:custGeom>
            <a:solidFill>
              <a:schemeClr val="tx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grpSp>
      <p:grpSp>
        <p:nvGrpSpPr>
          <p:cNvPr id="4" name="Group 179"/>
          <p:cNvGrpSpPr/>
          <p:nvPr/>
        </p:nvGrpSpPr>
        <p:grpSpPr>
          <a:xfrm>
            <a:off x="441983" y="4189663"/>
            <a:ext cx="390248" cy="404128"/>
            <a:chOff x="0" y="0"/>
            <a:chExt cx="420688" cy="419100"/>
          </a:xfrm>
        </p:grpSpPr>
        <p:sp>
          <p:nvSpPr>
            <p:cNvPr id="236" name="Freeform 235"/>
            <p:cNvSpPr>
              <a:spLocks/>
            </p:cNvSpPr>
            <p:nvPr/>
          </p:nvSpPr>
          <p:spPr bwMode="auto">
            <a:xfrm>
              <a:off x="0" y="88900"/>
              <a:ext cx="330200" cy="330200"/>
            </a:xfrm>
            <a:custGeom>
              <a:avLst/>
              <a:gdLst/>
              <a:ahLst/>
              <a:cxnLst>
                <a:cxn ang="0">
                  <a:pos x="112" y="0"/>
                </a:cxn>
                <a:cxn ang="0">
                  <a:pos x="32" y="80"/>
                </a:cxn>
                <a:cxn ang="0">
                  <a:pos x="0" y="208"/>
                </a:cxn>
                <a:cxn ang="0">
                  <a:pos x="128" y="176"/>
                </a:cxn>
                <a:cxn ang="0">
                  <a:pos x="208" y="96"/>
                </a:cxn>
                <a:cxn ang="0">
                  <a:pos x="112" y="0"/>
                </a:cxn>
              </a:cxnLst>
              <a:rect l="0" t="0" r="r" b="b"/>
              <a:pathLst>
                <a:path w="208" h="208">
                  <a:moveTo>
                    <a:pt x="112" y="0"/>
                  </a:moveTo>
                  <a:lnTo>
                    <a:pt x="32" y="80"/>
                  </a:lnTo>
                  <a:lnTo>
                    <a:pt x="0" y="208"/>
                  </a:lnTo>
                  <a:lnTo>
                    <a:pt x="128" y="176"/>
                  </a:lnTo>
                  <a:lnTo>
                    <a:pt x="208" y="96"/>
                  </a:lnTo>
                  <a:lnTo>
                    <a:pt x="112" y="0"/>
                  </a:lnTo>
                  <a:close/>
                </a:path>
              </a:pathLst>
            </a:custGeom>
            <a:solidFill>
              <a:srgbClr val="E6E6E6"/>
            </a:solidFill>
            <a:ln w="9525">
              <a:noFill/>
              <a:round/>
              <a:headEnd/>
              <a:tailEnd/>
            </a:ln>
          </p:spPr>
          <p:txBody>
            <a:bodyPr vert="horz" wrap="square" lIns="84406" tIns="42203" rIns="84406" bIns="42203"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Tx/>
                <a:buFontTx/>
                <a:buNone/>
              </a:pPr>
              <a:endParaRPr lang="en-US" sz="1015" kern="1200">
                <a:solidFill>
                  <a:srgbClr val="323335"/>
                </a:solidFill>
              </a:endParaRPr>
            </a:p>
          </p:txBody>
        </p:sp>
        <p:sp>
          <p:nvSpPr>
            <p:cNvPr id="237" name="Freeform 236"/>
            <p:cNvSpPr>
              <a:spLocks/>
            </p:cNvSpPr>
            <p:nvPr/>
          </p:nvSpPr>
          <p:spPr bwMode="auto">
            <a:xfrm>
              <a:off x="0" y="333375"/>
              <a:ext cx="85725" cy="85725"/>
            </a:xfrm>
            <a:custGeom>
              <a:avLst/>
              <a:gdLst/>
              <a:ahLst/>
              <a:cxnLst>
                <a:cxn ang="0">
                  <a:pos x="7" y="0"/>
                </a:cxn>
                <a:cxn ang="0">
                  <a:pos x="0" y="27"/>
                </a:cxn>
                <a:cxn ang="0">
                  <a:pos x="27" y="20"/>
                </a:cxn>
                <a:cxn ang="0">
                  <a:pos x="7" y="0"/>
                </a:cxn>
              </a:cxnLst>
              <a:rect l="0" t="0" r="r" b="b"/>
              <a:pathLst>
                <a:path w="27" h="27">
                  <a:moveTo>
                    <a:pt x="7" y="0"/>
                  </a:moveTo>
                  <a:cubicBezTo>
                    <a:pt x="0" y="27"/>
                    <a:pt x="0" y="27"/>
                    <a:pt x="0" y="27"/>
                  </a:cubicBezTo>
                  <a:cubicBezTo>
                    <a:pt x="27" y="20"/>
                    <a:pt x="27" y="20"/>
                    <a:pt x="27" y="20"/>
                  </a:cubicBezTo>
                  <a:cubicBezTo>
                    <a:pt x="25" y="10"/>
                    <a:pt x="17" y="2"/>
                    <a:pt x="7" y="0"/>
                  </a:cubicBezTo>
                  <a:close/>
                </a:path>
              </a:pathLst>
            </a:custGeom>
            <a:solidFill>
              <a:srgbClr val="666666"/>
            </a:solidFill>
            <a:ln w="9525">
              <a:noFill/>
              <a:round/>
              <a:headEnd/>
              <a:tailEnd/>
            </a:ln>
          </p:spPr>
          <p:txBody>
            <a:bodyPr vert="horz" wrap="square" lIns="84406" tIns="42203" rIns="84406" bIns="42203"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Tx/>
                <a:buFontTx/>
                <a:buNone/>
              </a:pPr>
              <a:endParaRPr lang="en-US" sz="1015" kern="1200">
                <a:solidFill>
                  <a:srgbClr val="323335"/>
                </a:solidFill>
              </a:endParaRPr>
            </a:p>
          </p:txBody>
        </p:sp>
        <p:sp>
          <p:nvSpPr>
            <p:cNvPr id="238" name="Freeform 237"/>
            <p:cNvSpPr>
              <a:spLocks noEditPoints="1"/>
            </p:cNvSpPr>
            <p:nvPr/>
          </p:nvSpPr>
          <p:spPr bwMode="auto">
            <a:xfrm>
              <a:off x="50800" y="63500"/>
              <a:ext cx="304800" cy="304800"/>
            </a:xfrm>
            <a:custGeom>
              <a:avLst/>
              <a:gdLst/>
              <a:ahLst/>
              <a:cxnLst>
                <a:cxn ang="0">
                  <a:pos x="49" y="95"/>
                </a:cxn>
                <a:cxn ang="0">
                  <a:pos x="48" y="96"/>
                </a:cxn>
                <a:cxn ang="0">
                  <a:pos x="49" y="95"/>
                </a:cxn>
                <a:cxn ang="0">
                  <a:pos x="84" y="36"/>
                </a:cxn>
                <a:cxn ang="0">
                  <a:pos x="60" y="12"/>
                </a:cxn>
                <a:cxn ang="0">
                  <a:pos x="48" y="0"/>
                </a:cxn>
                <a:cxn ang="0">
                  <a:pos x="1" y="47"/>
                </a:cxn>
                <a:cxn ang="0">
                  <a:pos x="8" y="48"/>
                </a:cxn>
                <a:cxn ang="0">
                  <a:pos x="12" y="60"/>
                </a:cxn>
                <a:cxn ang="0">
                  <a:pos x="28" y="68"/>
                </a:cxn>
                <a:cxn ang="0">
                  <a:pos x="36" y="84"/>
                </a:cxn>
                <a:cxn ang="0">
                  <a:pos x="48" y="88"/>
                </a:cxn>
                <a:cxn ang="0">
                  <a:pos x="49" y="95"/>
                </a:cxn>
                <a:cxn ang="0">
                  <a:pos x="96" y="48"/>
                </a:cxn>
                <a:cxn ang="0">
                  <a:pos x="84" y="36"/>
                </a:cxn>
                <a:cxn ang="0">
                  <a:pos x="0" y="48"/>
                </a:cxn>
                <a:cxn ang="0">
                  <a:pos x="1" y="47"/>
                </a:cxn>
                <a:cxn ang="0">
                  <a:pos x="0" y="48"/>
                </a:cxn>
              </a:cxnLst>
              <a:rect l="0" t="0" r="r" b="b"/>
              <a:pathLst>
                <a:path w="96" h="96">
                  <a:moveTo>
                    <a:pt x="49" y="95"/>
                  </a:moveTo>
                  <a:cubicBezTo>
                    <a:pt x="48" y="96"/>
                    <a:pt x="48" y="96"/>
                    <a:pt x="48" y="96"/>
                  </a:cubicBezTo>
                  <a:cubicBezTo>
                    <a:pt x="48" y="96"/>
                    <a:pt x="49" y="96"/>
                    <a:pt x="49" y="95"/>
                  </a:cubicBezTo>
                  <a:close/>
                  <a:moveTo>
                    <a:pt x="84" y="36"/>
                  </a:moveTo>
                  <a:cubicBezTo>
                    <a:pt x="60" y="12"/>
                    <a:pt x="60" y="12"/>
                    <a:pt x="60" y="12"/>
                  </a:cubicBezTo>
                  <a:cubicBezTo>
                    <a:pt x="48" y="0"/>
                    <a:pt x="48" y="0"/>
                    <a:pt x="48" y="0"/>
                  </a:cubicBezTo>
                  <a:cubicBezTo>
                    <a:pt x="1" y="47"/>
                    <a:pt x="1" y="47"/>
                    <a:pt x="1" y="47"/>
                  </a:cubicBezTo>
                  <a:cubicBezTo>
                    <a:pt x="2" y="46"/>
                    <a:pt x="5" y="45"/>
                    <a:pt x="8" y="48"/>
                  </a:cubicBezTo>
                  <a:cubicBezTo>
                    <a:pt x="13" y="53"/>
                    <a:pt x="12" y="60"/>
                    <a:pt x="12" y="60"/>
                  </a:cubicBezTo>
                  <a:cubicBezTo>
                    <a:pt x="12" y="60"/>
                    <a:pt x="23" y="63"/>
                    <a:pt x="28" y="68"/>
                  </a:cubicBezTo>
                  <a:cubicBezTo>
                    <a:pt x="33" y="73"/>
                    <a:pt x="36" y="84"/>
                    <a:pt x="36" y="84"/>
                  </a:cubicBezTo>
                  <a:cubicBezTo>
                    <a:pt x="36" y="84"/>
                    <a:pt x="43" y="83"/>
                    <a:pt x="48" y="88"/>
                  </a:cubicBezTo>
                  <a:cubicBezTo>
                    <a:pt x="51" y="91"/>
                    <a:pt x="50" y="94"/>
                    <a:pt x="49" y="95"/>
                  </a:cubicBezTo>
                  <a:cubicBezTo>
                    <a:pt x="96" y="48"/>
                    <a:pt x="96" y="48"/>
                    <a:pt x="96" y="48"/>
                  </a:cubicBezTo>
                  <a:lnTo>
                    <a:pt x="84" y="36"/>
                  </a:lnTo>
                  <a:close/>
                  <a:moveTo>
                    <a:pt x="0" y="48"/>
                  </a:moveTo>
                  <a:cubicBezTo>
                    <a:pt x="1" y="47"/>
                    <a:pt x="1" y="47"/>
                    <a:pt x="1" y="47"/>
                  </a:cubicBezTo>
                  <a:cubicBezTo>
                    <a:pt x="0" y="47"/>
                    <a:pt x="0" y="48"/>
                    <a:pt x="0" y="48"/>
                  </a:cubicBezTo>
                  <a:close/>
                </a:path>
              </a:pathLst>
            </a:custGeom>
            <a:solidFill>
              <a:srgbClr val="FFCC66"/>
            </a:solidFill>
            <a:ln w="9525">
              <a:noFill/>
              <a:round/>
              <a:headEnd/>
              <a:tailEnd/>
            </a:ln>
          </p:spPr>
          <p:txBody>
            <a:bodyPr vert="horz" wrap="square" lIns="84406" tIns="42203" rIns="84406" bIns="42203"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Tx/>
                <a:buFontTx/>
                <a:buNone/>
              </a:pPr>
              <a:endParaRPr lang="en-US" sz="1015" kern="1200">
                <a:solidFill>
                  <a:srgbClr val="323335"/>
                </a:solidFill>
              </a:endParaRPr>
            </a:p>
          </p:txBody>
        </p:sp>
        <p:sp>
          <p:nvSpPr>
            <p:cNvPr id="239" name="Freeform 238"/>
            <p:cNvSpPr>
              <a:spLocks/>
            </p:cNvSpPr>
            <p:nvPr/>
          </p:nvSpPr>
          <p:spPr bwMode="auto">
            <a:xfrm>
              <a:off x="203200" y="0"/>
              <a:ext cx="217488" cy="215900"/>
            </a:xfrm>
            <a:custGeom>
              <a:avLst/>
              <a:gdLst/>
              <a:ahLst/>
              <a:cxnLst>
                <a:cxn ang="0">
                  <a:pos x="54" y="14"/>
                </a:cxn>
                <a:cxn ang="0">
                  <a:pos x="6" y="14"/>
                </a:cxn>
                <a:cxn ang="0">
                  <a:pos x="0" y="20"/>
                </a:cxn>
                <a:cxn ang="0">
                  <a:pos x="48" y="68"/>
                </a:cxn>
                <a:cxn ang="0">
                  <a:pos x="54" y="62"/>
                </a:cxn>
                <a:cxn ang="0">
                  <a:pos x="54" y="14"/>
                </a:cxn>
              </a:cxnLst>
              <a:rect l="0" t="0" r="r" b="b"/>
              <a:pathLst>
                <a:path w="68" h="68">
                  <a:moveTo>
                    <a:pt x="54" y="14"/>
                  </a:moveTo>
                  <a:cubicBezTo>
                    <a:pt x="41" y="1"/>
                    <a:pt x="19" y="0"/>
                    <a:pt x="6" y="14"/>
                  </a:cubicBezTo>
                  <a:cubicBezTo>
                    <a:pt x="4" y="16"/>
                    <a:pt x="0" y="20"/>
                    <a:pt x="0" y="20"/>
                  </a:cubicBezTo>
                  <a:cubicBezTo>
                    <a:pt x="48" y="68"/>
                    <a:pt x="48" y="68"/>
                    <a:pt x="48" y="68"/>
                  </a:cubicBezTo>
                  <a:cubicBezTo>
                    <a:pt x="48" y="68"/>
                    <a:pt x="52" y="64"/>
                    <a:pt x="54" y="62"/>
                  </a:cubicBezTo>
                  <a:cubicBezTo>
                    <a:pt x="68" y="49"/>
                    <a:pt x="67" y="27"/>
                    <a:pt x="54" y="14"/>
                  </a:cubicBezTo>
                  <a:close/>
                </a:path>
              </a:pathLst>
            </a:custGeom>
            <a:solidFill>
              <a:srgbClr val="ED7161"/>
            </a:solidFill>
            <a:ln w="9525">
              <a:noFill/>
              <a:round/>
              <a:headEnd/>
              <a:tailEnd/>
            </a:ln>
          </p:spPr>
          <p:txBody>
            <a:bodyPr vert="horz" wrap="square" lIns="84406" tIns="42203" rIns="84406" bIns="42203"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Tx/>
                <a:buFontTx/>
                <a:buNone/>
              </a:pPr>
              <a:endParaRPr lang="en-US" sz="1015" kern="1200">
                <a:solidFill>
                  <a:srgbClr val="323335"/>
                </a:solidFill>
              </a:endParaRPr>
            </a:p>
          </p:txBody>
        </p:sp>
        <p:sp>
          <p:nvSpPr>
            <p:cNvPr id="240" name="Freeform 239"/>
            <p:cNvSpPr>
              <a:spLocks/>
            </p:cNvSpPr>
            <p:nvPr/>
          </p:nvSpPr>
          <p:spPr bwMode="auto">
            <a:xfrm>
              <a:off x="187325" y="47625"/>
              <a:ext cx="184150" cy="184150"/>
            </a:xfrm>
            <a:custGeom>
              <a:avLst/>
              <a:gdLst/>
              <a:ahLst/>
              <a:cxnLst>
                <a:cxn ang="0">
                  <a:pos x="56" y="49"/>
                </a:cxn>
                <a:cxn ang="0">
                  <a:pos x="9" y="2"/>
                </a:cxn>
                <a:cxn ang="0">
                  <a:pos x="4" y="2"/>
                </a:cxn>
                <a:cxn ang="0">
                  <a:pos x="2" y="4"/>
                </a:cxn>
                <a:cxn ang="0">
                  <a:pos x="2" y="9"/>
                </a:cxn>
                <a:cxn ang="0">
                  <a:pos x="49" y="56"/>
                </a:cxn>
                <a:cxn ang="0">
                  <a:pos x="54" y="56"/>
                </a:cxn>
                <a:cxn ang="0">
                  <a:pos x="56" y="54"/>
                </a:cxn>
                <a:cxn ang="0">
                  <a:pos x="56" y="49"/>
                </a:cxn>
              </a:cxnLst>
              <a:rect l="0" t="0" r="r" b="b"/>
              <a:pathLst>
                <a:path w="58" h="58">
                  <a:moveTo>
                    <a:pt x="56" y="49"/>
                  </a:moveTo>
                  <a:cubicBezTo>
                    <a:pt x="9" y="2"/>
                    <a:pt x="9" y="2"/>
                    <a:pt x="9" y="2"/>
                  </a:cubicBezTo>
                  <a:cubicBezTo>
                    <a:pt x="8" y="0"/>
                    <a:pt x="5" y="0"/>
                    <a:pt x="4" y="2"/>
                  </a:cubicBezTo>
                  <a:cubicBezTo>
                    <a:pt x="2" y="4"/>
                    <a:pt x="2" y="4"/>
                    <a:pt x="2" y="4"/>
                  </a:cubicBezTo>
                  <a:cubicBezTo>
                    <a:pt x="0" y="5"/>
                    <a:pt x="0" y="8"/>
                    <a:pt x="2" y="9"/>
                  </a:cubicBezTo>
                  <a:cubicBezTo>
                    <a:pt x="49" y="56"/>
                    <a:pt x="49" y="56"/>
                    <a:pt x="49" y="56"/>
                  </a:cubicBezTo>
                  <a:cubicBezTo>
                    <a:pt x="50" y="58"/>
                    <a:pt x="53" y="58"/>
                    <a:pt x="54" y="56"/>
                  </a:cubicBezTo>
                  <a:cubicBezTo>
                    <a:pt x="56" y="54"/>
                    <a:pt x="56" y="54"/>
                    <a:pt x="56" y="54"/>
                  </a:cubicBezTo>
                  <a:cubicBezTo>
                    <a:pt x="58" y="53"/>
                    <a:pt x="58" y="50"/>
                    <a:pt x="56" y="49"/>
                  </a:cubicBezTo>
                  <a:close/>
                </a:path>
              </a:pathLst>
            </a:custGeom>
            <a:solidFill>
              <a:srgbClr val="E6E6E6"/>
            </a:solidFill>
            <a:ln w="9525">
              <a:noFill/>
              <a:round/>
              <a:headEnd/>
              <a:tailEnd/>
            </a:ln>
          </p:spPr>
          <p:txBody>
            <a:bodyPr vert="horz" wrap="square" lIns="84406" tIns="42203" rIns="84406" bIns="42203"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Tx/>
                <a:buFontTx/>
                <a:buNone/>
              </a:pPr>
              <a:endParaRPr lang="en-US" sz="1015" kern="1200">
                <a:solidFill>
                  <a:srgbClr val="323335"/>
                </a:solidFill>
              </a:endParaRPr>
            </a:p>
          </p:txBody>
        </p:sp>
      </p:grpSp>
      <p:grpSp>
        <p:nvGrpSpPr>
          <p:cNvPr id="5" name="Group 318"/>
          <p:cNvGrpSpPr/>
          <p:nvPr/>
        </p:nvGrpSpPr>
        <p:grpSpPr>
          <a:xfrm>
            <a:off x="413634" y="2576277"/>
            <a:ext cx="446943" cy="496766"/>
            <a:chOff x="5443537" y="2060575"/>
            <a:chExt cx="484188" cy="538163"/>
          </a:xfrm>
        </p:grpSpPr>
        <p:sp>
          <p:nvSpPr>
            <p:cNvPr id="246" name="AutoShape 4"/>
            <p:cNvSpPr>
              <a:spLocks noChangeAspect="1" noChangeArrowheads="1" noTextEdit="1"/>
            </p:cNvSpPr>
            <p:nvPr/>
          </p:nvSpPr>
          <p:spPr bwMode="auto">
            <a:xfrm>
              <a:off x="5443537" y="2060575"/>
              <a:ext cx="484188" cy="5381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47" name="Freeform 6"/>
            <p:cNvSpPr>
              <a:spLocks/>
            </p:cNvSpPr>
            <p:nvPr/>
          </p:nvSpPr>
          <p:spPr bwMode="auto">
            <a:xfrm>
              <a:off x="5454650" y="2070100"/>
              <a:ext cx="463550" cy="517525"/>
            </a:xfrm>
            <a:custGeom>
              <a:avLst/>
              <a:gdLst/>
              <a:ahLst/>
              <a:cxnLst>
                <a:cxn ang="0">
                  <a:pos x="180" y="0"/>
                </a:cxn>
                <a:cxn ang="0">
                  <a:pos x="0" y="73"/>
                </a:cxn>
                <a:cxn ang="0">
                  <a:pos x="118" y="326"/>
                </a:cxn>
                <a:cxn ang="0">
                  <a:pos x="292" y="240"/>
                </a:cxn>
                <a:cxn ang="0">
                  <a:pos x="180" y="0"/>
                </a:cxn>
                <a:cxn ang="0">
                  <a:pos x="180" y="0"/>
                </a:cxn>
              </a:cxnLst>
              <a:rect l="0" t="0" r="r" b="b"/>
              <a:pathLst>
                <a:path w="292" h="326">
                  <a:moveTo>
                    <a:pt x="180" y="0"/>
                  </a:moveTo>
                  <a:lnTo>
                    <a:pt x="0" y="73"/>
                  </a:lnTo>
                  <a:lnTo>
                    <a:pt x="118" y="326"/>
                  </a:lnTo>
                  <a:lnTo>
                    <a:pt x="292" y="240"/>
                  </a:lnTo>
                  <a:lnTo>
                    <a:pt x="180" y="0"/>
                  </a:lnTo>
                  <a:lnTo>
                    <a:pt x="180" y="0"/>
                  </a:lnTo>
                  <a:close/>
                </a:path>
              </a:pathLst>
            </a:custGeom>
            <a:solidFill>
              <a:srgbClr val="68A19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48" name="Freeform 7"/>
            <p:cNvSpPr>
              <a:spLocks/>
            </p:cNvSpPr>
            <p:nvPr/>
          </p:nvSpPr>
          <p:spPr bwMode="auto">
            <a:xfrm>
              <a:off x="5507037" y="2125662"/>
              <a:ext cx="401638" cy="368300"/>
            </a:xfrm>
            <a:custGeom>
              <a:avLst/>
              <a:gdLst/>
              <a:ahLst/>
              <a:cxnLst>
                <a:cxn ang="0">
                  <a:pos x="0" y="94"/>
                </a:cxn>
                <a:cxn ang="0">
                  <a:pos x="223" y="0"/>
                </a:cxn>
                <a:cxn ang="0">
                  <a:pos x="408" y="174"/>
                </a:cxn>
                <a:cxn ang="0">
                  <a:pos x="257" y="373"/>
                </a:cxn>
                <a:cxn ang="0">
                  <a:pos x="0" y="94"/>
                </a:cxn>
              </a:cxnLst>
              <a:rect l="0" t="0" r="r" b="b"/>
              <a:pathLst>
                <a:path w="408" h="373">
                  <a:moveTo>
                    <a:pt x="0" y="94"/>
                  </a:moveTo>
                  <a:cubicBezTo>
                    <a:pt x="0" y="94"/>
                    <a:pt x="112" y="47"/>
                    <a:pt x="223" y="0"/>
                  </a:cubicBezTo>
                  <a:cubicBezTo>
                    <a:pt x="257" y="79"/>
                    <a:pt x="238" y="136"/>
                    <a:pt x="408" y="174"/>
                  </a:cubicBezTo>
                  <a:cubicBezTo>
                    <a:pt x="369" y="279"/>
                    <a:pt x="257" y="373"/>
                    <a:pt x="257" y="373"/>
                  </a:cubicBezTo>
                  <a:cubicBezTo>
                    <a:pt x="84" y="347"/>
                    <a:pt x="45" y="181"/>
                    <a:pt x="0" y="94"/>
                  </a:cubicBezTo>
                </a:path>
              </a:pathLst>
            </a:custGeom>
            <a:solidFill>
              <a:srgbClr val="D1F3ED"/>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49" name="Freeform 8"/>
            <p:cNvSpPr>
              <a:spLocks/>
            </p:cNvSpPr>
            <p:nvPr/>
          </p:nvSpPr>
          <p:spPr bwMode="auto">
            <a:xfrm>
              <a:off x="5532437" y="2105025"/>
              <a:ext cx="176213" cy="119063"/>
            </a:xfrm>
            <a:custGeom>
              <a:avLst/>
              <a:gdLst/>
              <a:ahLst/>
              <a:cxnLst>
                <a:cxn ang="0">
                  <a:pos x="11" y="75"/>
                </a:cxn>
                <a:cxn ang="0">
                  <a:pos x="111" y="32"/>
                </a:cxn>
                <a:cxn ang="0">
                  <a:pos x="105" y="10"/>
                </a:cxn>
                <a:cxn ang="0">
                  <a:pos x="43" y="0"/>
                </a:cxn>
                <a:cxn ang="0">
                  <a:pos x="0" y="50"/>
                </a:cxn>
                <a:cxn ang="0">
                  <a:pos x="11" y="75"/>
                </a:cxn>
                <a:cxn ang="0">
                  <a:pos x="11" y="75"/>
                </a:cxn>
              </a:cxnLst>
              <a:rect l="0" t="0" r="r" b="b"/>
              <a:pathLst>
                <a:path w="111" h="75">
                  <a:moveTo>
                    <a:pt x="11" y="75"/>
                  </a:moveTo>
                  <a:lnTo>
                    <a:pt x="111" y="32"/>
                  </a:lnTo>
                  <a:lnTo>
                    <a:pt x="105" y="10"/>
                  </a:lnTo>
                  <a:lnTo>
                    <a:pt x="43" y="0"/>
                  </a:lnTo>
                  <a:lnTo>
                    <a:pt x="0" y="50"/>
                  </a:lnTo>
                  <a:lnTo>
                    <a:pt x="11" y="75"/>
                  </a:lnTo>
                  <a:lnTo>
                    <a:pt x="11" y="75"/>
                  </a:lnTo>
                  <a:close/>
                </a:path>
              </a:pathLst>
            </a:custGeom>
            <a:solidFill>
              <a:srgbClr val="3F635A"/>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50" name="Freeform 9"/>
            <p:cNvSpPr>
              <a:spLocks/>
            </p:cNvSpPr>
            <p:nvPr/>
          </p:nvSpPr>
          <p:spPr bwMode="auto">
            <a:xfrm>
              <a:off x="5599112" y="2122487"/>
              <a:ext cx="30163" cy="34925"/>
            </a:xfrm>
            <a:custGeom>
              <a:avLst/>
              <a:gdLst/>
              <a:ahLst/>
              <a:cxnLst>
                <a:cxn ang="0">
                  <a:pos x="8" y="3"/>
                </a:cxn>
                <a:cxn ang="0">
                  <a:pos x="4" y="23"/>
                </a:cxn>
                <a:cxn ang="0">
                  <a:pos x="22" y="33"/>
                </a:cxn>
                <a:cxn ang="0">
                  <a:pos x="26" y="13"/>
                </a:cxn>
                <a:cxn ang="0">
                  <a:pos x="8" y="3"/>
                </a:cxn>
              </a:cxnLst>
              <a:rect l="0" t="0" r="r" b="b"/>
              <a:pathLst>
                <a:path w="30" h="36">
                  <a:moveTo>
                    <a:pt x="8" y="3"/>
                  </a:moveTo>
                  <a:cubicBezTo>
                    <a:pt x="2" y="6"/>
                    <a:pt x="0" y="15"/>
                    <a:pt x="4" y="23"/>
                  </a:cubicBezTo>
                  <a:cubicBezTo>
                    <a:pt x="7" y="31"/>
                    <a:pt x="15" y="36"/>
                    <a:pt x="22" y="33"/>
                  </a:cubicBezTo>
                  <a:cubicBezTo>
                    <a:pt x="28" y="30"/>
                    <a:pt x="30" y="21"/>
                    <a:pt x="26" y="13"/>
                  </a:cubicBezTo>
                  <a:cubicBezTo>
                    <a:pt x="22" y="4"/>
                    <a:pt x="14" y="0"/>
                    <a:pt x="8" y="3"/>
                  </a:cubicBezTo>
                </a:path>
              </a:pathLst>
            </a:custGeom>
            <a:solidFill>
              <a:srgbClr val="68A19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51" name="Freeform 10"/>
            <p:cNvSpPr>
              <a:spLocks/>
            </p:cNvSpPr>
            <p:nvPr/>
          </p:nvSpPr>
          <p:spPr bwMode="auto">
            <a:xfrm>
              <a:off x="5454650" y="2070100"/>
              <a:ext cx="463550" cy="517525"/>
            </a:xfrm>
            <a:custGeom>
              <a:avLst/>
              <a:gdLst/>
              <a:ahLst/>
              <a:cxnLst>
                <a:cxn ang="0">
                  <a:pos x="180" y="0"/>
                </a:cxn>
                <a:cxn ang="0">
                  <a:pos x="0" y="73"/>
                </a:cxn>
                <a:cxn ang="0">
                  <a:pos x="118" y="326"/>
                </a:cxn>
                <a:cxn ang="0">
                  <a:pos x="292" y="240"/>
                </a:cxn>
                <a:cxn ang="0">
                  <a:pos x="180" y="0"/>
                </a:cxn>
                <a:cxn ang="0">
                  <a:pos x="180" y="0"/>
                </a:cxn>
              </a:cxnLst>
              <a:rect l="0" t="0" r="r" b="b"/>
              <a:pathLst>
                <a:path w="292" h="326">
                  <a:moveTo>
                    <a:pt x="180" y="0"/>
                  </a:moveTo>
                  <a:lnTo>
                    <a:pt x="0" y="73"/>
                  </a:lnTo>
                  <a:lnTo>
                    <a:pt x="118" y="326"/>
                  </a:lnTo>
                  <a:lnTo>
                    <a:pt x="292" y="240"/>
                  </a:lnTo>
                  <a:lnTo>
                    <a:pt x="180" y="0"/>
                  </a:lnTo>
                  <a:lnTo>
                    <a:pt x="180" y="0"/>
                  </a:lnTo>
                  <a:close/>
                </a:path>
              </a:pathLst>
            </a:custGeom>
            <a:solidFill>
              <a:srgbClr val="00C0BB"/>
            </a:solidFill>
            <a:ln w="15875" cap="flat">
              <a:solidFill>
                <a:schemeClr val="bg1"/>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52" name="Freeform 11"/>
            <p:cNvSpPr>
              <a:spLocks/>
            </p:cNvSpPr>
            <p:nvPr/>
          </p:nvSpPr>
          <p:spPr bwMode="auto">
            <a:xfrm>
              <a:off x="5507037" y="2125662"/>
              <a:ext cx="401638" cy="368300"/>
            </a:xfrm>
            <a:custGeom>
              <a:avLst/>
              <a:gdLst/>
              <a:ahLst/>
              <a:cxnLst>
                <a:cxn ang="0">
                  <a:pos x="0" y="94"/>
                </a:cxn>
                <a:cxn ang="0">
                  <a:pos x="223" y="0"/>
                </a:cxn>
                <a:cxn ang="0">
                  <a:pos x="408" y="174"/>
                </a:cxn>
                <a:cxn ang="0">
                  <a:pos x="257" y="373"/>
                </a:cxn>
                <a:cxn ang="0">
                  <a:pos x="0" y="94"/>
                </a:cxn>
              </a:cxnLst>
              <a:rect l="0" t="0" r="r" b="b"/>
              <a:pathLst>
                <a:path w="408" h="373">
                  <a:moveTo>
                    <a:pt x="0" y="94"/>
                  </a:moveTo>
                  <a:cubicBezTo>
                    <a:pt x="0" y="94"/>
                    <a:pt x="112" y="47"/>
                    <a:pt x="223" y="0"/>
                  </a:cubicBezTo>
                  <a:cubicBezTo>
                    <a:pt x="257" y="79"/>
                    <a:pt x="238" y="136"/>
                    <a:pt x="408" y="174"/>
                  </a:cubicBezTo>
                  <a:cubicBezTo>
                    <a:pt x="369" y="279"/>
                    <a:pt x="257" y="373"/>
                    <a:pt x="257" y="373"/>
                  </a:cubicBezTo>
                  <a:cubicBezTo>
                    <a:pt x="84" y="347"/>
                    <a:pt x="45" y="181"/>
                    <a:pt x="0" y="94"/>
                  </a:cubicBezTo>
                </a:path>
              </a:pathLst>
            </a:custGeom>
            <a:solidFill>
              <a:srgbClr val="FFFFFF"/>
            </a:solidFill>
            <a:ln w="15875" cap="flat">
              <a:solidFill>
                <a:srgbClr val="B2B2B2"/>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53" name="Freeform 12"/>
            <p:cNvSpPr>
              <a:spLocks/>
            </p:cNvSpPr>
            <p:nvPr/>
          </p:nvSpPr>
          <p:spPr bwMode="auto">
            <a:xfrm>
              <a:off x="5507037" y="2125662"/>
              <a:ext cx="401638" cy="368300"/>
            </a:xfrm>
            <a:custGeom>
              <a:avLst/>
              <a:gdLst/>
              <a:ahLst/>
              <a:cxnLst>
                <a:cxn ang="0">
                  <a:pos x="0" y="94"/>
                </a:cxn>
                <a:cxn ang="0">
                  <a:pos x="223" y="0"/>
                </a:cxn>
                <a:cxn ang="0">
                  <a:pos x="408" y="174"/>
                </a:cxn>
                <a:cxn ang="0">
                  <a:pos x="257" y="373"/>
                </a:cxn>
                <a:cxn ang="0">
                  <a:pos x="0" y="94"/>
                </a:cxn>
              </a:cxnLst>
              <a:rect l="0" t="0" r="r" b="b"/>
              <a:pathLst>
                <a:path w="408" h="373">
                  <a:moveTo>
                    <a:pt x="0" y="94"/>
                  </a:moveTo>
                  <a:cubicBezTo>
                    <a:pt x="0" y="94"/>
                    <a:pt x="112" y="47"/>
                    <a:pt x="223" y="0"/>
                  </a:cubicBezTo>
                  <a:cubicBezTo>
                    <a:pt x="257" y="79"/>
                    <a:pt x="238" y="136"/>
                    <a:pt x="408" y="174"/>
                  </a:cubicBezTo>
                  <a:cubicBezTo>
                    <a:pt x="369" y="279"/>
                    <a:pt x="257" y="373"/>
                    <a:pt x="257" y="373"/>
                  </a:cubicBezTo>
                  <a:cubicBezTo>
                    <a:pt x="84" y="347"/>
                    <a:pt x="45" y="181"/>
                    <a:pt x="0" y="94"/>
                  </a:cubicBezTo>
                </a:path>
              </a:pathLst>
            </a:custGeom>
            <a:noFill/>
            <a:ln w="15875" cap="flat">
              <a:solidFill>
                <a:srgbClr val="009490"/>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54" name="Freeform 13"/>
            <p:cNvSpPr>
              <a:spLocks/>
            </p:cNvSpPr>
            <p:nvPr/>
          </p:nvSpPr>
          <p:spPr bwMode="auto">
            <a:xfrm>
              <a:off x="5532437" y="2105025"/>
              <a:ext cx="176213" cy="119063"/>
            </a:xfrm>
            <a:custGeom>
              <a:avLst/>
              <a:gdLst/>
              <a:ahLst/>
              <a:cxnLst>
                <a:cxn ang="0">
                  <a:pos x="11" y="75"/>
                </a:cxn>
                <a:cxn ang="0">
                  <a:pos x="111" y="32"/>
                </a:cxn>
                <a:cxn ang="0">
                  <a:pos x="105" y="10"/>
                </a:cxn>
                <a:cxn ang="0">
                  <a:pos x="43" y="0"/>
                </a:cxn>
                <a:cxn ang="0">
                  <a:pos x="0" y="50"/>
                </a:cxn>
                <a:cxn ang="0">
                  <a:pos x="11" y="75"/>
                </a:cxn>
                <a:cxn ang="0">
                  <a:pos x="11" y="75"/>
                </a:cxn>
              </a:cxnLst>
              <a:rect l="0" t="0" r="r" b="b"/>
              <a:pathLst>
                <a:path w="111" h="75">
                  <a:moveTo>
                    <a:pt x="11" y="75"/>
                  </a:moveTo>
                  <a:lnTo>
                    <a:pt x="111" y="32"/>
                  </a:lnTo>
                  <a:lnTo>
                    <a:pt x="105" y="10"/>
                  </a:lnTo>
                  <a:lnTo>
                    <a:pt x="43" y="0"/>
                  </a:lnTo>
                  <a:lnTo>
                    <a:pt x="0" y="50"/>
                  </a:lnTo>
                  <a:lnTo>
                    <a:pt x="11" y="75"/>
                  </a:lnTo>
                  <a:lnTo>
                    <a:pt x="11" y="75"/>
                  </a:lnTo>
                  <a:close/>
                </a:path>
              </a:pathLst>
            </a:custGeom>
            <a:solidFill>
              <a:srgbClr val="00C0BB"/>
            </a:solidFill>
            <a:ln w="3175" cap="flat">
              <a:solidFill>
                <a:schemeClr val="bg1"/>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55" name="Freeform 14"/>
            <p:cNvSpPr>
              <a:spLocks/>
            </p:cNvSpPr>
            <p:nvPr/>
          </p:nvSpPr>
          <p:spPr bwMode="auto">
            <a:xfrm>
              <a:off x="5599112" y="2122487"/>
              <a:ext cx="30163" cy="34925"/>
            </a:xfrm>
            <a:custGeom>
              <a:avLst/>
              <a:gdLst/>
              <a:ahLst/>
              <a:cxnLst>
                <a:cxn ang="0">
                  <a:pos x="8" y="3"/>
                </a:cxn>
                <a:cxn ang="0">
                  <a:pos x="4" y="23"/>
                </a:cxn>
                <a:cxn ang="0">
                  <a:pos x="22" y="33"/>
                </a:cxn>
                <a:cxn ang="0">
                  <a:pos x="26" y="13"/>
                </a:cxn>
                <a:cxn ang="0">
                  <a:pos x="8" y="3"/>
                </a:cxn>
              </a:cxnLst>
              <a:rect l="0" t="0" r="r" b="b"/>
              <a:pathLst>
                <a:path w="30" h="36">
                  <a:moveTo>
                    <a:pt x="8" y="3"/>
                  </a:moveTo>
                  <a:cubicBezTo>
                    <a:pt x="2" y="6"/>
                    <a:pt x="0" y="15"/>
                    <a:pt x="4" y="23"/>
                  </a:cubicBezTo>
                  <a:cubicBezTo>
                    <a:pt x="7" y="31"/>
                    <a:pt x="15" y="36"/>
                    <a:pt x="22" y="33"/>
                  </a:cubicBezTo>
                  <a:cubicBezTo>
                    <a:pt x="28" y="30"/>
                    <a:pt x="30" y="21"/>
                    <a:pt x="26" y="13"/>
                  </a:cubicBezTo>
                  <a:cubicBezTo>
                    <a:pt x="22" y="4"/>
                    <a:pt x="14" y="0"/>
                    <a:pt x="8" y="3"/>
                  </a:cubicBezTo>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56" name="Freeform 15"/>
            <p:cNvSpPr>
              <a:spLocks/>
            </p:cNvSpPr>
            <p:nvPr/>
          </p:nvSpPr>
          <p:spPr bwMode="auto">
            <a:xfrm>
              <a:off x="5629275" y="2212975"/>
              <a:ext cx="34925" cy="49213"/>
            </a:xfrm>
            <a:custGeom>
              <a:avLst/>
              <a:gdLst/>
              <a:ahLst/>
              <a:cxnLst>
                <a:cxn ang="0">
                  <a:pos x="6" y="5"/>
                </a:cxn>
                <a:cxn ang="0">
                  <a:pos x="6" y="5"/>
                </a:cxn>
                <a:cxn ang="0">
                  <a:pos x="2" y="10"/>
                </a:cxn>
                <a:cxn ang="0">
                  <a:pos x="0" y="8"/>
                </a:cxn>
                <a:cxn ang="0">
                  <a:pos x="5" y="1"/>
                </a:cxn>
                <a:cxn ang="0">
                  <a:pos x="8" y="0"/>
                </a:cxn>
                <a:cxn ang="0">
                  <a:pos x="22" y="29"/>
                </a:cxn>
                <a:cxn ang="0">
                  <a:pos x="18" y="31"/>
                </a:cxn>
                <a:cxn ang="0">
                  <a:pos x="6" y="5"/>
                </a:cxn>
              </a:cxnLst>
              <a:rect l="0" t="0" r="r" b="b"/>
              <a:pathLst>
                <a:path w="22" h="31">
                  <a:moveTo>
                    <a:pt x="6" y="5"/>
                  </a:moveTo>
                  <a:lnTo>
                    <a:pt x="6" y="5"/>
                  </a:lnTo>
                  <a:lnTo>
                    <a:pt x="2" y="10"/>
                  </a:lnTo>
                  <a:lnTo>
                    <a:pt x="0" y="8"/>
                  </a:lnTo>
                  <a:lnTo>
                    <a:pt x="5" y="1"/>
                  </a:lnTo>
                  <a:lnTo>
                    <a:pt x="8" y="0"/>
                  </a:lnTo>
                  <a:lnTo>
                    <a:pt x="22" y="29"/>
                  </a:lnTo>
                  <a:lnTo>
                    <a:pt x="18" y="31"/>
                  </a:lnTo>
                  <a:lnTo>
                    <a:pt x="6" y="5"/>
                  </a:lnTo>
                  <a:close/>
                </a:path>
              </a:pathLst>
            </a:custGeom>
            <a:solidFill>
              <a:srgbClr val="00C0BB"/>
            </a:solidFill>
            <a:ln w="9525">
              <a:solidFill>
                <a:srgbClr val="00C0BB"/>
              </a:solid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00C0BB"/>
                </a:solidFill>
                <a:ea typeface="+mn-ea"/>
                <a:cs typeface="+mn-cs"/>
              </a:endParaRPr>
            </a:p>
          </p:txBody>
        </p:sp>
        <p:sp>
          <p:nvSpPr>
            <p:cNvPr id="257" name="Freeform 16"/>
            <p:cNvSpPr>
              <a:spLocks/>
            </p:cNvSpPr>
            <p:nvPr/>
          </p:nvSpPr>
          <p:spPr bwMode="auto">
            <a:xfrm>
              <a:off x="5668962" y="2286000"/>
              <a:ext cx="52388" cy="58738"/>
            </a:xfrm>
            <a:custGeom>
              <a:avLst/>
              <a:gdLst/>
              <a:ahLst/>
              <a:cxnLst>
                <a:cxn ang="0">
                  <a:pos x="25" y="60"/>
                </a:cxn>
                <a:cxn ang="0">
                  <a:pos x="23" y="56"/>
                </a:cxn>
                <a:cxn ang="0">
                  <a:pos x="25" y="49"/>
                </a:cxn>
                <a:cxn ang="0">
                  <a:pos x="26" y="15"/>
                </a:cxn>
                <a:cxn ang="0">
                  <a:pos x="11" y="12"/>
                </a:cxn>
                <a:cxn ang="0">
                  <a:pos x="4" y="22"/>
                </a:cxn>
                <a:cxn ang="0">
                  <a:pos x="0" y="19"/>
                </a:cxn>
                <a:cxn ang="0">
                  <a:pos x="9" y="6"/>
                </a:cxn>
                <a:cxn ang="0">
                  <a:pos x="31" y="10"/>
                </a:cxn>
                <a:cxn ang="0">
                  <a:pos x="32" y="44"/>
                </a:cxn>
                <a:cxn ang="0">
                  <a:pos x="30" y="49"/>
                </a:cxn>
                <a:cxn ang="0">
                  <a:pos x="30" y="50"/>
                </a:cxn>
                <a:cxn ang="0">
                  <a:pos x="50" y="36"/>
                </a:cxn>
                <a:cxn ang="0">
                  <a:pos x="54" y="41"/>
                </a:cxn>
                <a:cxn ang="0">
                  <a:pos x="25" y="60"/>
                </a:cxn>
              </a:cxnLst>
              <a:rect l="0" t="0" r="r" b="b"/>
              <a:pathLst>
                <a:path w="54" h="60">
                  <a:moveTo>
                    <a:pt x="25" y="60"/>
                  </a:moveTo>
                  <a:cubicBezTo>
                    <a:pt x="23" y="56"/>
                    <a:pt x="23" y="56"/>
                    <a:pt x="23" y="56"/>
                  </a:cubicBezTo>
                  <a:cubicBezTo>
                    <a:pt x="25" y="49"/>
                    <a:pt x="25" y="49"/>
                    <a:pt x="25" y="49"/>
                  </a:cubicBezTo>
                  <a:cubicBezTo>
                    <a:pt x="29" y="31"/>
                    <a:pt x="30" y="22"/>
                    <a:pt x="26" y="15"/>
                  </a:cubicBezTo>
                  <a:cubicBezTo>
                    <a:pt x="23" y="10"/>
                    <a:pt x="18" y="8"/>
                    <a:pt x="11" y="12"/>
                  </a:cubicBezTo>
                  <a:cubicBezTo>
                    <a:pt x="7" y="15"/>
                    <a:pt x="5" y="19"/>
                    <a:pt x="4" y="22"/>
                  </a:cubicBezTo>
                  <a:cubicBezTo>
                    <a:pt x="0" y="19"/>
                    <a:pt x="0" y="19"/>
                    <a:pt x="0" y="19"/>
                  </a:cubicBezTo>
                  <a:cubicBezTo>
                    <a:pt x="1" y="15"/>
                    <a:pt x="4" y="10"/>
                    <a:pt x="9" y="6"/>
                  </a:cubicBezTo>
                  <a:cubicBezTo>
                    <a:pt x="19" y="0"/>
                    <a:pt x="27" y="4"/>
                    <a:pt x="31" y="10"/>
                  </a:cubicBezTo>
                  <a:cubicBezTo>
                    <a:pt x="37" y="18"/>
                    <a:pt x="35" y="29"/>
                    <a:pt x="32" y="44"/>
                  </a:cubicBezTo>
                  <a:cubicBezTo>
                    <a:pt x="30" y="49"/>
                    <a:pt x="30" y="49"/>
                    <a:pt x="30" y="49"/>
                  </a:cubicBezTo>
                  <a:cubicBezTo>
                    <a:pt x="30" y="50"/>
                    <a:pt x="30" y="50"/>
                    <a:pt x="30" y="50"/>
                  </a:cubicBezTo>
                  <a:cubicBezTo>
                    <a:pt x="50" y="36"/>
                    <a:pt x="50" y="36"/>
                    <a:pt x="50" y="36"/>
                  </a:cubicBezTo>
                  <a:cubicBezTo>
                    <a:pt x="54" y="41"/>
                    <a:pt x="54" y="41"/>
                    <a:pt x="54" y="41"/>
                  </a:cubicBezTo>
                  <a:lnTo>
                    <a:pt x="25" y="60"/>
                  </a:lnTo>
                  <a:close/>
                </a:path>
              </a:pathLst>
            </a:custGeom>
            <a:solidFill>
              <a:srgbClr val="00C0BB"/>
            </a:solidFill>
            <a:ln w="9525">
              <a:solidFill>
                <a:srgbClr val="00C0BB"/>
              </a:solid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00C0BB"/>
                </a:solidFill>
                <a:ea typeface="+mn-ea"/>
                <a:cs typeface="+mn-cs"/>
              </a:endParaRPr>
            </a:p>
          </p:txBody>
        </p:sp>
        <p:sp>
          <p:nvSpPr>
            <p:cNvPr id="258" name="Freeform 17"/>
            <p:cNvSpPr>
              <a:spLocks/>
            </p:cNvSpPr>
            <p:nvPr/>
          </p:nvSpPr>
          <p:spPr bwMode="auto">
            <a:xfrm>
              <a:off x="5734050" y="2355850"/>
              <a:ext cx="53975" cy="52388"/>
            </a:xfrm>
            <a:custGeom>
              <a:avLst/>
              <a:gdLst/>
              <a:ahLst/>
              <a:cxnLst>
                <a:cxn ang="0">
                  <a:pos x="33" y="47"/>
                </a:cxn>
                <a:cxn ang="0">
                  <a:pos x="43" y="39"/>
                </a:cxn>
                <a:cxn ang="0">
                  <a:pos x="42" y="24"/>
                </a:cxn>
                <a:cxn ang="0">
                  <a:pos x="25" y="28"/>
                </a:cxn>
                <a:cxn ang="0">
                  <a:pos x="23" y="31"/>
                </a:cxn>
                <a:cxn ang="0">
                  <a:pos x="18" y="28"/>
                </a:cxn>
                <a:cxn ang="0">
                  <a:pos x="21" y="25"/>
                </a:cxn>
                <a:cxn ang="0">
                  <a:pos x="21" y="10"/>
                </a:cxn>
                <a:cxn ang="0">
                  <a:pos x="9" y="13"/>
                </a:cxn>
                <a:cxn ang="0">
                  <a:pos x="5" y="23"/>
                </a:cxn>
                <a:cxn ang="0">
                  <a:pos x="0" y="22"/>
                </a:cxn>
                <a:cxn ang="0">
                  <a:pos x="5" y="8"/>
                </a:cxn>
                <a:cxn ang="0">
                  <a:pos x="24" y="4"/>
                </a:cxn>
                <a:cxn ang="0">
                  <a:pos x="28" y="19"/>
                </a:cxn>
                <a:cxn ang="0">
                  <a:pos x="28" y="19"/>
                </a:cxn>
                <a:cxn ang="0">
                  <a:pos x="46" y="18"/>
                </a:cxn>
                <a:cxn ang="0">
                  <a:pos x="47" y="43"/>
                </a:cxn>
                <a:cxn ang="0">
                  <a:pos x="36" y="52"/>
                </a:cxn>
                <a:cxn ang="0">
                  <a:pos x="33" y="47"/>
                </a:cxn>
              </a:cxnLst>
              <a:rect l="0" t="0" r="r" b="b"/>
              <a:pathLst>
                <a:path w="55" h="52">
                  <a:moveTo>
                    <a:pt x="33" y="47"/>
                  </a:moveTo>
                  <a:cubicBezTo>
                    <a:pt x="35" y="46"/>
                    <a:pt x="40" y="43"/>
                    <a:pt x="43" y="39"/>
                  </a:cubicBezTo>
                  <a:cubicBezTo>
                    <a:pt x="48" y="32"/>
                    <a:pt x="45" y="26"/>
                    <a:pt x="42" y="24"/>
                  </a:cubicBezTo>
                  <a:cubicBezTo>
                    <a:pt x="36" y="19"/>
                    <a:pt x="29" y="23"/>
                    <a:pt x="25" y="28"/>
                  </a:cubicBezTo>
                  <a:cubicBezTo>
                    <a:pt x="23" y="31"/>
                    <a:pt x="23" y="31"/>
                    <a:pt x="23" y="31"/>
                  </a:cubicBezTo>
                  <a:cubicBezTo>
                    <a:pt x="18" y="28"/>
                    <a:pt x="18" y="28"/>
                    <a:pt x="18" y="28"/>
                  </a:cubicBezTo>
                  <a:cubicBezTo>
                    <a:pt x="21" y="25"/>
                    <a:pt x="21" y="25"/>
                    <a:pt x="21" y="25"/>
                  </a:cubicBezTo>
                  <a:cubicBezTo>
                    <a:pt x="24" y="21"/>
                    <a:pt x="26" y="14"/>
                    <a:pt x="21" y="10"/>
                  </a:cubicBezTo>
                  <a:cubicBezTo>
                    <a:pt x="17" y="8"/>
                    <a:pt x="13" y="7"/>
                    <a:pt x="9" y="13"/>
                  </a:cubicBezTo>
                  <a:cubicBezTo>
                    <a:pt x="6" y="16"/>
                    <a:pt x="5" y="20"/>
                    <a:pt x="5" y="23"/>
                  </a:cubicBezTo>
                  <a:cubicBezTo>
                    <a:pt x="0" y="22"/>
                    <a:pt x="0" y="22"/>
                    <a:pt x="0" y="22"/>
                  </a:cubicBezTo>
                  <a:cubicBezTo>
                    <a:pt x="0" y="18"/>
                    <a:pt x="1" y="13"/>
                    <a:pt x="5" y="8"/>
                  </a:cubicBezTo>
                  <a:cubicBezTo>
                    <a:pt x="11" y="0"/>
                    <a:pt x="19" y="0"/>
                    <a:pt x="24" y="4"/>
                  </a:cubicBezTo>
                  <a:cubicBezTo>
                    <a:pt x="28" y="7"/>
                    <a:pt x="30" y="12"/>
                    <a:pt x="28" y="19"/>
                  </a:cubicBezTo>
                  <a:cubicBezTo>
                    <a:pt x="28" y="19"/>
                    <a:pt x="28" y="19"/>
                    <a:pt x="28" y="19"/>
                  </a:cubicBezTo>
                  <a:cubicBezTo>
                    <a:pt x="33" y="15"/>
                    <a:pt x="40" y="13"/>
                    <a:pt x="46" y="18"/>
                  </a:cubicBezTo>
                  <a:cubicBezTo>
                    <a:pt x="53" y="23"/>
                    <a:pt x="55" y="33"/>
                    <a:pt x="47" y="43"/>
                  </a:cubicBezTo>
                  <a:cubicBezTo>
                    <a:pt x="44" y="47"/>
                    <a:pt x="39" y="50"/>
                    <a:pt x="36" y="52"/>
                  </a:cubicBezTo>
                  <a:lnTo>
                    <a:pt x="33" y="47"/>
                  </a:lnTo>
                  <a:close/>
                </a:path>
              </a:pathLst>
            </a:custGeom>
            <a:solidFill>
              <a:srgbClr val="00C0BB"/>
            </a:solidFill>
            <a:ln w="9525">
              <a:solidFill>
                <a:srgbClr val="00C0BB"/>
              </a:solid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00C0BB"/>
                </a:solidFill>
                <a:ea typeface="+mn-ea"/>
                <a:cs typeface="+mn-cs"/>
              </a:endParaRPr>
            </a:p>
          </p:txBody>
        </p:sp>
      </p:grpSp>
      <p:sp>
        <p:nvSpPr>
          <p:cNvPr id="264" name="Rounded Rectangle 263"/>
          <p:cNvSpPr/>
          <p:nvPr/>
        </p:nvSpPr>
        <p:spPr>
          <a:xfrm>
            <a:off x="5263707" y="4549942"/>
            <a:ext cx="3459729" cy="1610210"/>
          </a:xfrm>
          <a:prstGeom prst="round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b" anchorCtr="0"/>
          <a:lstStyle/>
          <a:p>
            <a:pPr>
              <a:buClrTx/>
              <a:buFontTx/>
              <a:buNone/>
            </a:pPr>
            <a:r>
              <a:rPr lang="en-US" sz="1292" b="1" kern="1200" dirty="0">
                <a:solidFill>
                  <a:srgbClr val="646569"/>
                </a:solidFill>
              </a:rPr>
              <a:t>Key Factors</a:t>
            </a:r>
          </a:p>
          <a:p>
            <a:pPr marL="266707" lvl="1" indent="-161196">
              <a:buClr>
                <a:srgbClr val="646569"/>
              </a:buClr>
              <a:buSzPct val="100000"/>
              <a:buFont typeface="Arial"/>
              <a:buChar char="•"/>
            </a:pPr>
            <a:r>
              <a:rPr lang="en-US" sz="1292" kern="1200" dirty="0">
                <a:solidFill>
                  <a:srgbClr val="646569"/>
                </a:solidFill>
              </a:rPr>
              <a:t>Dependent on stable enrollment</a:t>
            </a:r>
          </a:p>
          <a:p>
            <a:pPr marL="266707" lvl="1" indent="-161196">
              <a:buClr>
                <a:srgbClr val="646569"/>
              </a:buClr>
              <a:buSzPct val="100000"/>
              <a:buFont typeface="Arial"/>
              <a:buChar char="•"/>
            </a:pPr>
            <a:r>
              <a:rPr lang="en-US" sz="1292" kern="1200" dirty="0">
                <a:solidFill>
                  <a:srgbClr val="646569"/>
                </a:solidFill>
              </a:rPr>
              <a:t>Centers may experience slight decrease in revenue from charging part day tuition vs. full day</a:t>
            </a:r>
          </a:p>
          <a:p>
            <a:pPr marL="266707" lvl="1" indent="-161196">
              <a:buClr>
                <a:srgbClr val="646569"/>
              </a:buClr>
              <a:buSzPct val="100000"/>
              <a:buFont typeface="Arial"/>
              <a:buChar char="•"/>
            </a:pPr>
            <a:r>
              <a:rPr lang="en-US" sz="1292" kern="1200" dirty="0">
                <a:solidFill>
                  <a:srgbClr val="646569"/>
                </a:solidFill>
              </a:rPr>
              <a:t>Most risk on Dallas ISD instead of the partner, as Dallas ISD is paying the teacher</a:t>
            </a:r>
            <a:endParaRPr lang="en-US" sz="1292" b="1" kern="1200" dirty="0">
              <a:solidFill>
                <a:srgbClr val="646569"/>
              </a:solidFill>
            </a:endParaRPr>
          </a:p>
        </p:txBody>
      </p:sp>
      <p:grpSp>
        <p:nvGrpSpPr>
          <p:cNvPr id="6" name="Group 719"/>
          <p:cNvGrpSpPr/>
          <p:nvPr/>
        </p:nvGrpSpPr>
        <p:grpSpPr>
          <a:xfrm>
            <a:off x="444506" y="3693560"/>
            <a:ext cx="385201" cy="371894"/>
            <a:chOff x="9719738" y="1947863"/>
            <a:chExt cx="407988" cy="406400"/>
          </a:xfrm>
        </p:grpSpPr>
        <p:sp>
          <p:nvSpPr>
            <p:cNvPr id="286" name="Freeform 420"/>
            <p:cNvSpPr>
              <a:spLocks/>
            </p:cNvSpPr>
            <p:nvPr/>
          </p:nvSpPr>
          <p:spPr bwMode="auto">
            <a:xfrm>
              <a:off x="9859438" y="1947863"/>
              <a:ext cx="76200" cy="114300"/>
            </a:xfrm>
            <a:custGeom>
              <a:avLst/>
              <a:gdLst/>
              <a:ahLst/>
              <a:cxnLst>
                <a:cxn ang="0">
                  <a:pos x="0" y="0"/>
                </a:cxn>
                <a:cxn ang="0">
                  <a:pos x="0" y="8"/>
                </a:cxn>
                <a:cxn ang="0">
                  <a:pos x="16" y="36"/>
                </a:cxn>
                <a:cxn ang="0">
                  <a:pos x="24" y="36"/>
                </a:cxn>
                <a:cxn ang="0">
                  <a:pos x="0" y="0"/>
                </a:cxn>
              </a:cxnLst>
              <a:rect l="0" t="0" r="r" b="b"/>
              <a:pathLst>
                <a:path w="24" h="36">
                  <a:moveTo>
                    <a:pt x="0" y="0"/>
                  </a:moveTo>
                  <a:cubicBezTo>
                    <a:pt x="0" y="8"/>
                    <a:pt x="0" y="8"/>
                    <a:pt x="0" y="8"/>
                  </a:cubicBezTo>
                  <a:cubicBezTo>
                    <a:pt x="0" y="8"/>
                    <a:pt x="16" y="13"/>
                    <a:pt x="16" y="36"/>
                  </a:cubicBezTo>
                  <a:cubicBezTo>
                    <a:pt x="24" y="36"/>
                    <a:pt x="24" y="36"/>
                    <a:pt x="24" y="36"/>
                  </a:cubicBezTo>
                  <a:cubicBezTo>
                    <a:pt x="24" y="36"/>
                    <a:pt x="22" y="0"/>
                    <a:pt x="0" y="0"/>
                  </a:cubicBezTo>
                  <a:close/>
                </a:path>
              </a:pathLst>
            </a:custGeom>
            <a:solidFill>
              <a:srgbClr val="A67C5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87" name="Freeform 421"/>
            <p:cNvSpPr>
              <a:spLocks/>
            </p:cNvSpPr>
            <p:nvPr/>
          </p:nvSpPr>
          <p:spPr bwMode="auto">
            <a:xfrm>
              <a:off x="9719738" y="2024063"/>
              <a:ext cx="407988" cy="330200"/>
            </a:xfrm>
            <a:custGeom>
              <a:avLst/>
              <a:gdLst/>
              <a:ahLst/>
              <a:cxnLst>
                <a:cxn ang="0">
                  <a:pos x="92" y="0"/>
                </a:cxn>
                <a:cxn ang="0">
                  <a:pos x="64" y="4"/>
                </a:cxn>
                <a:cxn ang="0">
                  <a:pos x="36" y="0"/>
                </a:cxn>
                <a:cxn ang="0">
                  <a:pos x="0" y="52"/>
                </a:cxn>
                <a:cxn ang="0">
                  <a:pos x="52" y="104"/>
                </a:cxn>
                <a:cxn ang="0">
                  <a:pos x="64" y="103"/>
                </a:cxn>
                <a:cxn ang="0">
                  <a:pos x="76" y="104"/>
                </a:cxn>
                <a:cxn ang="0">
                  <a:pos x="128" y="52"/>
                </a:cxn>
                <a:cxn ang="0">
                  <a:pos x="92" y="0"/>
                </a:cxn>
              </a:cxnLst>
              <a:rect l="0" t="0" r="r" b="b"/>
              <a:pathLst>
                <a:path w="128" h="104">
                  <a:moveTo>
                    <a:pt x="92" y="0"/>
                  </a:moveTo>
                  <a:cubicBezTo>
                    <a:pt x="82" y="0"/>
                    <a:pt x="72" y="2"/>
                    <a:pt x="64" y="4"/>
                  </a:cubicBezTo>
                  <a:cubicBezTo>
                    <a:pt x="56" y="2"/>
                    <a:pt x="46" y="0"/>
                    <a:pt x="36" y="0"/>
                  </a:cubicBezTo>
                  <a:cubicBezTo>
                    <a:pt x="7" y="0"/>
                    <a:pt x="0" y="23"/>
                    <a:pt x="0" y="52"/>
                  </a:cubicBezTo>
                  <a:cubicBezTo>
                    <a:pt x="0" y="81"/>
                    <a:pt x="23" y="104"/>
                    <a:pt x="52" y="104"/>
                  </a:cubicBezTo>
                  <a:cubicBezTo>
                    <a:pt x="56" y="104"/>
                    <a:pt x="60" y="104"/>
                    <a:pt x="64" y="103"/>
                  </a:cubicBezTo>
                  <a:cubicBezTo>
                    <a:pt x="68" y="104"/>
                    <a:pt x="72" y="104"/>
                    <a:pt x="76" y="104"/>
                  </a:cubicBezTo>
                  <a:cubicBezTo>
                    <a:pt x="105" y="104"/>
                    <a:pt x="128" y="81"/>
                    <a:pt x="128" y="52"/>
                  </a:cubicBezTo>
                  <a:cubicBezTo>
                    <a:pt x="128" y="23"/>
                    <a:pt x="121" y="0"/>
                    <a:pt x="92" y="0"/>
                  </a:cubicBezTo>
                  <a:close/>
                </a:path>
              </a:pathLst>
            </a:custGeom>
            <a:solidFill>
              <a:srgbClr val="ED7161"/>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88" name="Freeform 422"/>
            <p:cNvSpPr>
              <a:spLocks/>
            </p:cNvSpPr>
            <p:nvPr/>
          </p:nvSpPr>
          <p:spPr bwMode="auto">
            <a:xfrm>
              <a:off x="9745138" y="2049463"/>
              <a:ext cx="355600" cy="279400"/>
            </a:xfrm>
            <a:custGeom>
              <a:avLst/>
              <a:gdLst/>
              <a:ahLst/>
              <a:cxnLst>
                <a:cxn ang="0">
                  <a:pos x="81" y="0"/>
                </a:cxn>
                <a:cxn ang="0">
                  <a:pos x="56" y="4"/>
                </a:cxn>
                <a:cxn ang="0">
                  <a:pos x="32" y="0"/>
                </a:cxn>
                <a:cxn ang="0">
                  <a:pos x="0" y="44"/>
                </a:cxn>
                <a:cxn ang="0">
                  <a:pos x="46" y="88"/>
                </a:cxn>
                <a:cxn ang="0">
                  <a:pos x="56" y="87"/>
                </a:cxn>
                <a:cxn ang="0">
                  <a:pos x="67" y="88"/>
                </a:cxn>
                <a:cxn ang="0">
                  <a:pos x="112" y="44"/>
                </a:cxn>
                <a:cxn ang="0">
                  <a:pos x="81" y="0"/>
                </a:cxn>
              </a:cxnLst>
              <a:rect l="0" t="0" r="r" b="b"/>
              <a:pathLst>
                <a:path w="112" h="88">
                  <a:moveTo>
                    <a:pt x="81" y="0"/>
                  </a:moveTo>
                  <a:cubicBezTo>
                    <a:pt x="72" y="0"/>
                    <a:pt x="63" y="1"/>
                    <a:pt x="56" y="4"/>
                  </a:cubicBezTo>
                  <a:cubicBezTo>
                    <a:pt x="49" y="1"/>
                    <a:pt x="40" y="0"/>
                    <a:pt x="32" y="0"/>
                  </a:cubicBezTo>
                  <a:cubicBezTo>
                    <a:pt x="6" y="0"/>
                    <a:pt x="0" y="20"/>
                    <a:pt x="0" y="44"/>
                  </a:cubicBezTo>
                  <a:cubicBezTo>
                    <a:pt x="0" y="68"/>
                    <a:pt x="20" y="88"/>
                    <a:pt x="46" y="88"/>
                  </a:cubicBezTo>
                  <a:cubicBezTo>
                    <a:pt x="49" y="88"/>
                    <a:pt x="53" y="88"/>
                    <a:pt x="56" y="87"/>
                  </a:cubicBezTo>
                  <a:cubicBezTo>
                    <a:pt x="59" y="88"/>
                    <a:pt x="63" y="88"/>
                    <a:pt x="67" y="88"/>
                  </a:cubicBezTo>
                  <a:cubicBezTo>
                    <a:pt x="92" y="88"/>
                    <a:pt x="112" y="68"/>
                    <a:pt x="112" y="44"/>
                  </a:cubicBezTo>
                  <a:cubicBezTo>
                    <a:pt x="112" y="20"/>
                    <a:pt x="106" y="0"/>
                    <a:pt x="81" y="0"/>
                  </a:cubicBezTo>
                  <a:close/>
                </a:path>
              </a:pathLst>
            </a:custGeom>
            <a:solidFill>
              <a:srgbClr val="F6E8DA"/>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89" name="Freeform 423"/>
            <p:cNvSpPr>
              <a:spLocks noEditPoints="1"/>
            </p:cNvSpPr>
            <p:nvPr/>
          </p:nvSpPr>
          <p:spPr bwMode="auto">
            <a:xfrm>
              <a:off x="9846738" y="2100263"/>
              <a:ext cx="152400" cy="152400"/>
            </a:xfrm>
            <a:custGeom>
              <a:avLst/>
              <a:gdLst/>
              <a:ahLst/>
              <a:cxnLst>
                <a:cxn ang="0">
                  <a:pos x="12" y="0"/>
                </a:cxn>
                <a:cxn ang="0">
                  <a:pos x="0" y="24"/>
                </a:cxn>
                <a:cxn ang="0">
                  <a:pos x="12" y="48"/>
                </a:cxn>
                <a:cxn ang="0">
                  <a:pos x="24" y="24"/>
                </a:cxn>
                <a:cxn ang="0">
                  <a:pos x="12" y="0"/>
                </a:cxn>
                <a:cxn ang="0">
                  <a:pos x="36" y="0"/>
                </a:cxn>
                <a:cxn ang="0">
                  <a:pos x="24" y="24"/>
                </a:cxn>
                <a:cxn ang="0">
                  <a:pos x="36" y="48"/>
                </a:cxn>
                <a:cxn ang="0">
                  <a:pos x="48" y="24"/>
                </a:cxn>
                <a:cxn ang="0">
                  <a:pos x="36" y="0"/>
                </a:cxn>
              </a:cxnLst>
              <a:rect l="0" t="0" r="r" b="b"/>
              <a:pathLst>
                <a:path w="48" h="48">
                  <a:moveTo>
                    <a:pt x="12" y="0"/>
                  </a:moveTo>
                  <a:cubicBezTo>
                    <a:pt x="5" y="0"/>
                    <a:pt x="0" y="11"/>
                    <a:pt x="0" y="24"/>
                  </a:cubicBezTo>
                  <a:cubicBezTo>
                    <a:pt x="0" y="37"/>
                    <a:pt x="5" y="48"/>
                    <a:pt x="12" y="48"/>
                  </a:cubicBezTo>
                  <a:cubicBezTo>
                    <a:pt x="19" y="48"/>
                    <a:pt x="24" y="37"/>
                    <a:pt x="24" y="24"/>
                  </a:cubicBezTo>
                  <a:cubicBezTo>
                    <a:pt x="24" y="11"/>
                    <a:pt x="19" y="0"/>
                    <a:pt x="12" y="0"/>
                  </a:cubicBezTo>
                  <a:close/>
                  <a:moveTo>
                    <a:pt x="36" y="0"/>
                  </a:moveTo>
                  <a:cubicBezTo>
                    <a:pt x="29" y="0"/>
                    <a:pt x="24" y="11"/>
                    <a:pt x="24" y="24"/>
                  </a:cubicBezTo>
                  <a:cubicBezTo>
                    <a:pt x="24" y="37"/>
                    <a:pt x="29" y="48"/>
                    <a:pt x="36" y="48"/>
                  </a:cubicBezTo>
                  <a:cubicBezTo>
                    <a:pt x="43" y="48"/>
                    <a:pt x="48" y="37"/>
                    <a:pt x="48" y="24"/>
                  </a:cubicBezTo>
                  <a:cubicBezTo>
                    <a:pt x="48" y="11"/>
                    <a:pt x="43" y="0"/>
                    <a:pt x="36" y="0"/>
                  </a:cubicBezTo>
                  <a:close/>
                </a:path>
              </a:pathLst>
            </a:custGeom>
            <a:solidFill>
              <a:srgbClr val="ECD0B4"/>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90" name="Freeform 424"/>
            <p:cNvSpPr>
              <a:spLocks noEditPoints="1"/>
            </p:cNvSpPr>
            <p:nvPr/>
          </p:nvSpPr>
          <p:spPr bwMode="auto">
            <a:xfrm>
              <a:off x="9884838" y="2151063"/>
              <a:ext cx="76200" cy="50800"/>
            </a:xfrm>
            <a:custGeom>
              <a:avLst/>
              <a:gdLst/>
              <a:ahLst/>
              <a:cxnLst>
                <a:cxn ang="0">
                  <a:pos x="20" y="0"/>
                </a:cxn>
                <a:cxn ang="0">
                  <a:pos x="16" y="8"/>
                </a:cxn>
                <a:cxn ang="0">
                  <a:pos x="20" y="16"/>
                </a:cxn>
                <a:cxn ang="0">
                  <a:pos x="24" y="8"/>
                </a:cxn>
                <a:cxn ang="0">
                  <a:pos x="20" y="0"/>
                </a:cxn>
                <a:cxn ang="0">
                  <a:pos x="4" y="0"/>
                </a:cxn>
                <a:cxn ang="0">
                  <a:pos x="0" y="8"/>
                </a:cxn>
                <a:cxn ang="0">
                  <a:pos x="4" y="16"/>
                </a:cxn>
                <a:cxn ang="0">
                  <a:pos x="8" y="8"/>
                </a:cxn>
                <a:cxn ang="0">
                  <a:pos x="4" y="0"/>
                </a:cxn>
              </a:cxnLst>
              <a:rect l="0" t="0" r="r" b="b"/>
              <a:pathLst>
                <a:path w="24" h="16">
                  <a:moveTo>
                    <a:pt x="20" y="0"/>
                  </a:moveTo>
                  <a:cubicBezTo>
                    <a:pt x="18" y="0"/>
                    <a:pt x="16" y="4"/>
                    <a:pt x="16" y="8"/>
                  </a:cubicBezTo>
                  <a:cubicBezTo>
                    <a:pt x="16" y="13"/>
                    <a:pt x="18" y="16"/>
                    <a:pt x="20" y="16"/>
                  </a:cubicBezTo>
                  <a:cubicBezTo>
                    <a:pt x="22" y="16"/>
                    <a:pt x="24" y="13"/>
                    <a:pt x="24" y="8"/>
                  </a:cubicBezTo>
                  <a:cubicBezTo>
                    <a:pt x="24" y="4"/>
                    <a:pt x="22" y="0"/>
                    <a:pt x="20" y="0"/>
                  </a:cubicBezTo>
                  <a:close/>
                  <a:moveTo>
                    <a:pt x="4" y="0"/>
                  </a:moveTo>
                  <a:cubicBezTo>
                    <a:pt x="2" y="0"/>
                    <a:pt x="0" y="4"/>
                    <a:pt x="0" y="8"/>
                  </a:cubicBezTo>
                  <a:cubicBezTo>
                    <a:pt x="0" y="13"/>
                    <a:pt x="2" y="16"/>
                    <a:pt x="4" y="16"/>
                  </a:cubicBezTo>
                  <a:cubicBezTo>
                    <a:pt x="6" y="16"/>
                    <a:pt x="8" y="13"/>
                    <a:pt x="8" y="8"/>
                  </a:cubicBezTo>
                  <a:cubicBezTo>
                    <a:pt x="8" y="4"/>
                    <a:pt x="6" y="0"/>
                    <a:pt x="4" y="0"/>
                  </a:cubicBezTo>
                  <a:close/>
                </a:path>
              </a:pathLst>
            </a:custGeom>
            <a:solidFill>
              <a:srgbClr val="58694A"/>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91" name="Freeform 425"/>
            <p:cNvSpPr>
              <a:spLocks/>
            </p:cNvSpPr>
            <p:nvPr/>
          </p:nvSpPr>
          <p:spPr bwMode="auto">
            <a:xfrm>
              <a:off x="9897538" y="2316163"/>
              <a:ext cx="50800" cy="38100"/>
            </a:xfrm>
            <a:custGeom>
              <a:avLst/>
              <a:gdLst/>
              <a:ahLst/>
              <a:cxnLst>
                <a:cxn ang="0">
                  <a:pos x="8" y="0"/>
                </a:cxn>
                <a:cxn ang="0">
                  <a:pos x="0" y="12"/>
                </a:cxn>
                <a:cxn ang="0">
                  <a:pos x="4" y="8"/>
                </a:cxn>
                <a:cxn ang="0">
                  <a:pos x="8" y="12"/>
                </a:cxn>
                <a:cxn ang="0">
                  <a:pos x="12" y="8"/>
                </a:cxn>
                <a:cxn ang="0">
                  <a:pos x="16" y="12"/>
                </a:cxn>
                <a:cxn ang="0">
                  <a:pos x="8" y="0"/>
                </a:cxn>
              </a:cxnLst>
              <a:rect l="0" t="0" r="r" b="b"/>
              <a:pathLst>
                <a:path w="16" h="12">
                  <a:moveTo>
                    <a:pt x="8" y="0"/>
                  </a:moveTo>
                  <a:cubicBezTo>
                    <a:pt x="4" y="0"/>
                    <a:pt x="0" y="12"/>
                    <a:pt x="0" y="12"/>
                  </a:cubicBezTo>
                  <a:cubicBezTo>
                    <a:pt x="4" y="8"/>
                    <a:pt x="4" y="8"/>
                    <a:pt x="4" y="8"/>
                  </a:cubicBezTo>
                  <a:cubicBezTo>
                    <a:pt x="8" y="12"/>
                    <a:pt x="8" y="12"/>
                    <a:pt x="8" y="12"/>
                  </a:cubicBezTo>
                  <a:cubicBezTo>
                    <a:pt x="12" y="8"/>
                    <a:pt x="12" y="8"/>
                    <a:pt x="12" y="8"/>
                  </a:cubicBezTo>
                  <a:cubicBezTo>
                    <a:pt x="16" y="12"/>
                    <a:pt x="16" y="12"/>
                    <a:pt x="16" y="12"/>
                  </a:cubicBezTo>
                  <a:cubicBezTo>
                    <a:pt x="16" y="12"/>
                    <a:pt x="12" y="0"/>
                    <a:pt x="8" y="0"/>
                  </a:cubicBezTo>
                  <a:close/>
                </a:path>
              </a:pathLst>
            </a:custGeom>
            <a:solidFill>
              <a:srgbClr val="58694A"/>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grpSp>
      <p:grpSp>
        <p:nvGrpSpPr>
          <p:cNvPr id="7" name="Group 213"/>
          <p:cNvGrpSpPr>
            <a:grpSpLocks noChangeAspect="1"/>
          </p:cNvGrpSpPr>
          <p:nvPr/>
        </p:nvGrpSpPr>
        <p:grpSpPr>
          <a:xfrm>
            <a:off x="441634" y="2139135"/>
            <a:ext cx="390943" cy="331459"/>
            <a:chOff x="8855075" y="2120900"/>
            <a:chExt cx="1647825" cy="1441450"/>
          </a:xfrm>
        </p:grpSpPr>
        <p:sp>
          <p:nvSpPr>
            <p:cNvPr id="293" name="Freeform 6"/>
            <p:cNvSpPr>
              <a:spLocks/>
            </p:cNvSpPr>
            <p:nvPr/>
          </p:nvSpPr>
          <p:spPr bwMode="auto">
            <a:xfrm>
              <a:off x="8855075" y="2120900"/>
              <a:ext cx="1079500" cy="892175"/>
            </a:xfrm>
            <a:custGeom>
              <a:avLst/>
              <a:gdLst/>
              <a:ahLst/>
              <a:cxnLst>
                <a:cxn ang="0">
                  <a:pos x="182" y="348"/>
                </a:cxn>
                <a:cxn ang="0">
                  <a:pos x="224" y="288"/>
                </a:cxn>
                <a:cxn ang="0">
                  <a:pos x="280" y="246"/>
                </a:cxn>
                <a:cxn ang="0">
                  <a:pos x="318" y="232"/>
                </a:cxn>
                <a:cxn ang="0">
                  <a:pos x="336" y="210"/>
                </a:cxn>
                <a:cxn ang="0">
                  <a:pos x="328" y="182"/>
                </a:cxn>
                <a:cxn ang="0">
                  <a:pos x="292" y="120"/>
                </a:cxn>
                <a:cxn ang="0">
                  <a:pos x="270" y="68"/>
                </a:cxn>
                <a:cxn ang="0">
                  <a:pos x="266" y="28"/>
                </a:cxn>
                <a:cxn ang="0">
                  <a:pos x="280" y="8"/>
                </a:cxn>
                <a:cxn ang="0">
                  <a:pos x="298" y="0"/>
                </a:cxn>
                <a:cxn ang="0">
                  <a:pos x="322" y="8"/>
                </a:cxn>
                <a:cxn ang="0">
                  <a:pos x="346" y="36"/>
                </a:cxn>
                <a:cxn ang="0">
                  <a:pos x="356" y="62"/>
                </a:cxn>
                <a:cxn ang="0">
                  <a:pos x="360" y="88"/>
                </a:cxn>
                <a:cxn ang="0">
                  <a:pos x="362" y="130"/>
                </a:cxn>
                <a:cxn ang="0">
                  <a:pos x="386" y="194"/>
                </a:cxn>
                <a:cxn ang="0">
                  <a:pos x="412" y="258"/>
                </a:cxn>
                <a:cxn ang="0">
                  <a:pos x="412" y="300"/>
                </a:cxn>
                <a:cxn ang="0">
                  <a:pos x="416" y="310"/>
                </a:cxn>
                <a:cxn ang="0">
                  <a:pos x="446" y="320"/>
                </a:cxn>
                <a:cxn ang="0">
                  <a:pos x="514" y="316"/>
                </a:cxn>
                <a:cxn ang="0">
                  <a:pos x="546" y="298"/>
                </a:cxn>
                <a:cxn ang="0">
                  <a:pos x="570" y="268"/>
                </a:cxn>
                <a:cxn ang="0">
                  <a:pos x="594" y="240"/>
                </a:cxn>
                <a:cxn ang="0">
                  <a:pos x="622" y="222"/>
                </a:cxn>
                <a:cxn ang="0">
                  <a:pos x="652" y="226"/>
                </a:cxn>
                <a:cxn ang="0">
                  <a:pos x="670" y="242"/>
                </a:cxn>
                <a:cxn ang="0">
                  <a:pos x="680" y="274"/>
                </a:cxn>
                <a:cxn ang="0">
                  <a:pos x="666" y="300"/>
                </a:cxn>
                <a:cxn ang="0">
                  <a:pos x="650" y="310"/>
                </a:cxn>
                <a:cxn ang="0">
                  <a:pos x="592" y="342"/>
                </a:cxn>
                <a:cxn ang="0">
                  <a:pos x="550" y="390"/>
                </a:cxn>
                <a:cxn ang="0">
                  <a:pos x="516" y="442"/>
                </a:cxn>
                <a:cxn ang="0">
                  <a:pos x="480" y="478"/>
                </a:cxn>
                <a:cxn ang="0">
                  <a:pos x="430" y="492"/>
                </a:cxn>
                <a:cxn ang="0">
                  <a:pos x="398" y="486"/>
                </a:cxn>
                <a:cxn ang="0">
                  <a:pos x="392" y="498"/>
                </a:cxn>
                <a:cxn ang="0">
                  <a:pos x="386" y="526"/>
                </a:cxn>
                <a:cxn ang="0">
                  <a:pos x="360" y="558"/>
                </a:cxn>
                <a:cxn ang="0">
                  <a:pos x="318" y="558"/>
                </a:cxn>
                <a:cxn ang="0">
                  <a:pos x="278" y="542"/>
                </a:cxn>
                <a:cxn ang="0">
                  <a:pos x="238" y="510"/>
                </a:cxn>
                <a:cxn ang="0">
                  <a:pos x="224" y="490"/>
                </a:cxn>
                <a:cxn ang="0">
                  <a:pos x="180" y="438"/>
                </a:cxn>
                <a:cxn ang="0">
                  <a:pos x="124" y="410"/>
                </a:cxn>
                <a:cxn ang="0">
                  <a:pos x="52" y="392"/>
                </a:cxn>
                <a:cxn ang="0">
                  <a:pos x="24" y="384"/>
                </a:cxn>
                <a:cxn ang="0">
                  <a:pos x="4" y="364"/>
                </a:cxn>
                <a:cxn ang="0">
                  <a:pos x="0" y="338"/>
                </a:cxn>
                <a:cxn ang="0">
                  <a:pos x="6" y="318"/>
                </a:cxn>
                <a:cxn ang="0">
                  <a:pos x="22" y="302"/>
                </a:cxn>
                <a:cxn ang="0">
                  <a:pos x="44" y="300"/>
                </a:cxn>
                <a:cxn ang="0">
                  <a:pos x="58" y="308"/>
                </a:cxn>
                <a:cxn ang="0">
                  <a:pos x="116" y="338"/>
                </a:cxn>
                <a:cxn ang="0">
                  <a:pos x="160" y="360"/>
                </a:cxn>
              </a:cxnLst>
              <a:rect l="0" t="0" r="r" b="b"/>
              <a:pathLst>
                <a:path w="680" h="562">
                  <a:moveTo>
                    <a:pt x="172" y="372"/>
                  </a:moveTo>
                  <a:lnTo>
                    <a:pt x="172" y="372"/>
                  </a:lnTo>
                  <a:lnTo>
                    <a:pt x="182" y="348"/>
                  </a:lnTo>
                  <a:lnTo>
                    <a:pt x="194" y="326"/>
                  </a:lnTo>
                  <a:lnTo>
                    <a:pt x="208" y="306"/>
                  </a:lnTo>
                  <a:lnTo>
                    <a:pt x="224" y="288"/>
                  </a:lnTo>
                  <a:lnTo>
                    <a:pt x="240" y="272"/>
                  </a:lnTo>
                  <a:lnTo>
                    <a:pt x="260" y="258"/>
                  </a:lnTo>
                  <a:lnTo>
                    <a:pt x="280" y="246"/>
                  </a:lnTo>
                  <a:lnTo>
                    <a:pt x="304" y="238"/>
                  </a:lnTo>
                  <a:lnTo>
                    <a:pt x="304" y="238"/>
                  </a:lnTo>
                  <a:lnTo>
                    <a:pt x="318" y="232"/>
                  </a:lnTo>
                  <a:lnTo>
                    <a:pt x="328" y="226"/>
                  </a:lnTo>
                  <a:lnTo>
                    <a:pt x="332" y="218"/>
                  </a:lnTo>
                  <a:lnTo>
                    <a:pt x="336" y="210"/>
                  </a:lnTo>
                  <a:lnTo>
                    <a:pt x="336" y="202"/>
                  </a:lnTo>
                  <a:lnTo>
                    <a:pt x="332" y="192"/>
                  </a:lnTo>
                  <a:lnTo>
                    <a:pt x="328" y="182"/>
                  </a:lnTo>
                  <a:lnTo>
                    <a:pt x="322" y="170"/>
                  </a:lnTo>
                  <a:lnTo>
                    <a:pt x="322" y="170"/>
                  </a:lnTo>
                  <a:lnTo>
                    <a:pt x="292" y="120"/>
                  </a:lnTo>
                  <a:lnTo>
                    <a:pt x="280" y="94"/>
                  </a:lnTo>
                  <a:lnTo>
                    <a:pt x="270" y="68"/>
                  </a:lnTo>
                  <a:lnTo>
                    <a:pt x="270" y="68"/>
                  </a:lnTo>
                  <a:lnTo>
                    <a:pt x="266" y="46"/>
                  </a:lnTo>
                  <a:lnTo>
                    <a:pt x="266" y="38"/>
                  </a:lnTo>
                  <a:lnTo>
                    <a:pt x="266" y="28"/>
                  </a:lnTo>
                  <a:lnTo>
                    <a:pt x="270" y="20"/>
                  </a:lnTo>
                  <a:lnTo>
                    <a:pt x="274" y="14"/>
                  </a:lnTo>
                  <a:lnTo>
                    <a:pt x="280" y="8"/>
                  </a:lnTo>
                  <a:lnTo>
                    <a:pt x="288" y="2"/>
                  </a:lnTo>
                  <a:lnTo>
                    <a:pt x="288" y="2"/>
                  </a:lnTo>
                  <a:lnTo>
                    <a:pt x="298" y="0"/>
                  </a:lnTo>
                  <a:lnTo>
                    <a:pt x="306" y="0"/>
                  </a:lnTo>
                  <a:lnTo>
                    <a:pt x="316" y="4"/>
                  </a:lnTo>
                  <a:lnTo>
                    <a:pt x="322" y="8"/>
                  </a:lnTo>
                  <a:lnTo>
                    <a:pt x="330" y="14"/>
                  </a:lnTo>
                  <a:lnTo>
                    <a:pt x="336" y="20"/>
                  </a:lnTo>
                  <a:lnTo>
                    <a:pt x="346" y="36"/>
                  </a:lnTo>
                  <a:lnTo>
                    <a:pt x="346" y="36"/>
                  </a:lnTo>
                  <a:lnTo>
                    <a:pt x="352" y="48"/>
                  </a:lnTo>
                  <a:lnTo>
                    <a:pt x="356" y="62"/>
                  </a:lnTo>
                  <a:lnTo>
                    <a:pt x="360" y="76"/>
                  </a:lnTo>
                  <a:lnTo>
                    <a:pt x="360" y="88"/>
                  </a:lnTo>
                  <a:lnTo>
                    <a:pt x="360" y="88"/>
                  </a:lnTo>
                  <a:lnTo>
                    <a:pt x="358" y="102"/>
                  </a:lnTo>
                  <a:lnTo>
                    <a:pt x="360" y="116"/>
                  </a:lnTo>
                  <a:lnTo>
                    <a:pt x="362" y="130"/>
                  </a:lnTo>
                  <a:lnTo>
                    <a:pt x="366" y="144"/>
                  </a:lnTo>
                  <a:lnTo>
                    <a:pt x="374" y="168"/>
                  </a:lnTo>
                  <a:lnTo>
                    <a:pt x="386" y="194"/>
                  </a:lnTo>
                  <a:lnTo>
                    <a:pt x="398" y="220"/>
                  </a:lnTo>
                  <a:lnTo>
                    <a:pt x="408" y="246"/>
                  </a:lnTo>
                  <a:lnTo>
                    <a:pt x="412" y="258"/>
                  </a:lnTo>
                  <a:lnTo>
                    <a:pt x="414" y="272"/>
                  </a:lnTo>
                  <a:lnTo>
                    <a:pt x="414" y="286"/>
                  </a:lnTo>
                  <a:lnTo>
                    <a:pt x="412" y="300"/>
                  </a:lnTo>
                  <a:lnTo>
                    <a:pt x="412" y="300"/>
                  </a:lnTo>
                  <a:lnTo>
                    <a:pt x="414" y="306"/>
                  </a:lnTo>
                  <a:lnTo>
                    <a:pt x="416" y="310"/>
                  </a:lnTo>
                  <a:lnTo>
                    <a:pt x="422" y="314"/>
                  </a:lnTo>
                  <a:lnTo>
                    <a:pt x="428" y="316"/>
                  </a:lnTo>
                  <a:lnTo>
                    <a:pt x="446" y="320"/>
                  </a:lnTo>
                  <a:lnTo>
                    <a:pt x="468" y="322"/>
                  </a:lnTo>
                  <a:lnTo>
                    <a:pt x="492" y="320"/>
                  </a:lnTo>
                  <a:lnTo>
                    <a:pt x="514" y="316"/>
                  </a:lnTo>
                  <a:lnTo>
                    <a:pt x="534" y="308"/>
                  </a:lnTo>
                  <a:lnTo>
                    <a:pt x="542" y="304"/>
                  </a:lnTo>
                  <a:lnTo>
                    <a:pt x="546" y="298"/>
                  </a:lnTo>
                  <a:lnTo>
                    <a:pt x="546" y="298"/>
                  </a:lnTo>
                  <a:lnTo>
                    <a:pt x="558" y="284"/>
                  </a:lnTo>
                  <a:lnTo>
                    <a:pt x="570" y="268"/>
                  </a:lnTo>
                  <a:lnTo>
                    <a:pt x="580" y="254"/>
                  </a:lnTo>
                  <a:lnTo>
                    <a:pt x="594" y="240"/>
                  </a:lnTo>
                  <a:lnTo>
                    <a:pt x="594" y="240"/>
                  </a:lnTo>
                  <a:lnTo>
                    <a:pt x="602" y="232"/>
                  </a:lnTo>
                  <a:lnTo>
                    <a:pt x="612" y="226"/>
                  </a:lnTo>
                  <a:lnTo>
                    <a:pt x="622" y="222"/>
                  </a:lnTo>
                  <a:lnTo>
                    <a:pt x="632" y="222"/>
                  </a:lnTo>
                  <a:lnTo>
                    <a:pt x="642" y="222"/>
                  </a:lnTo>
                  <a:lnTo>
                    <a:pt x="652" y="226"/>
                  </a:lnTo>
                  <a:lnTo>
                    <a:pt x="660" y="232"/>
                  </a:lnTo>
                  <a:lnTo>
                    <a:pt x="670" y="242"/>
                  </a:lnTo>
                  <a:lnTo>
                    <a:pt x="670" y="242"/>
                  </a:lnTo>
                  <a:lnTo>
                    <a:pt x="676" y="252"/>
                  </a:lnTo>
                  <a:lnTo>
                    <a:pt x="678" y="264"/>
                  </a:lnTo>
                  <a:lnTo>
                    <a:pt x="680" y="274"/>
                  </a:lnTo>
                  <a:lnTo>
                    <a:pt x="678" y="284"/>
                  </a:lnTo>
                  <a:lnTo>
                    <a:pt x="674" y="292"/>
                  </a:lnTo>
                  <a:lnTo>
                    <a:pt x="666" y="300"/>
                  </a:lnTo>
                  <a:lnTo>
                    <a:pt x="660" y="306"/>
                  </a:lnTo>
                  <a:lnTo>
                    <a:pt x="650" y="310"/>
                  </a:lnTo>
                  <a:lnTo>
                    <a:pt x="650" y="310"/>
                  </a:lnTo>
                  <a:lnTo>
                    <a:pt x="628" y="318"/>
                  </a:lnTo>
                  <a:lnTo>
                    <a:pt x="608" y="328"/>
                  </a:lnTo>
                  <a:lnTo>
                    <a:pt x="592" y="342"/>
                  </a:lnTo>
                  <a:lnTo>
                    <a:pt x="576" y="356"/>
                  </a:lnTo>
                  <a:lnTo>
                    <a:pt x="564" y="374"/>
                  </a:lnTo>
                  <a:lnTo>
                    <a:pt x="550" y="390"/>
                  </a:lnTo>
                  <a:lnTo>
                    <a:pt x="526" y="428"/>
                  </a:lnTo>
                  <a:lnTo>
                    <a:pt x="526" y="428"/>
                  </a:lnTo>
                  <a:lnTo>
                    <a:pt x="516" y="442"/>
                  </a:lnTo>
                  <a:lnTo>
                    <a:pt x="506" y="454"/>
                  </a:lnTo>
                  <a:lnTo>
                    <a:pt x="494" y="468"/>
                  </a:lnTo>
                  <a:lnTo>
                    <a:pt x="480" y="478"/>
                  </a:lnTo>
                  <a:lnTo>
                    <a:pt x="466" y="486"/>
                  </a:lnTo>
                  <a:lnTo>
                    <a:pt x="448" y="492"/>
                  </a:lnTo>
                  <a:lnTo>
                    <a:pt x="430" y="492"/>
                  </a:lnTo>
                  <a:lnTo>
                    <a:pt x="410" y="488"/>
                  </a:lnTo>
                  <a:lnTo>
                    <a:pt x="410" y="488"/>
                  </a:lnTo>
                  <a:lnTo>
                    <a:pt x="398" y="486"/>
                  </a:lnTo>
                  <a:lnTo>
                    <a:pt x="394" y="488"/>
                  </a:lnTo>
                  <a:lnTo>
                    <a:pt x="392" y="490"/>
                  </a:lnTo>
                  <a:lnTo>
                    <a:pt x="392" y="498"/>
                  </a:lnTo>
                  <a:lnTo>
                    <a:pt x="390" y="508"/>
                  </a:lnTo>
                  <a:lnTo>
                    <a:pt x="390" y="508"/>
                  </a:lnTo>
                  <a:lnTo>
                    <a:pt x="386" y="526"/>
                  </a:lnTo>
                  <a:lnTo>
                    <a:pt x="380" y="540"/>
                  </a:lnTo>
                  <a:lnTo>
                    <a:pt x="372" y="552"/>
                  </a:lnTo>
                  <a:lnTo>
                    <a:pt x="360" y="558"/>
                  </a:lnTo>
                  <a:lnTo>
                    <a:pt x="348" y="562"/>
                  </a:lnTo>
                  <a:lnTo>
                    <a:pt x="334" y="562"/>
                  </a:lnTo>
                  <a:lnTo>
                    <a:pt x="318" y="558"/>
                  </a:lnTo>
                  <a:lnTo>
                    <a:pt x="302" y="552"/>
                  </a:lnTo>
                  <a:lnTo>
                    <a:pt x="302" y="552"/>
                  </a:lnTo>
                  <a:lnTo>
                    <a:pt x="278" y="542"/>
                  </a:lnTo>
                  <a:lnTo>
                    <a:pt x="256" y="528"/>
                  </a:lnTo>
                  <a:lnTo>
                    <a:pt x="246" y="518"/>
                  </a:lnTo>
                  <a:lnTo>
                    <a:pt x="238" y="510"/>
                  </a:lnTo>
                  <a:lnTo>
                    <a:pt x="230" y="500"/>
                  </a:lnTo>
                  <a:lnTo>
                    <a:pt x="224" y="490"/>
                  </a:lnTo>
                  <a:lnTo>
                    <a:pt x="224" y="490"/>
                  </a:lnTo>
                  <a:lnTo>
                    <a:pt x="212" y="468"/>
                  </a:lnTo>
                  <a:lnTo>
                    <a:pt x="198" y="450"/>
                  </a:lnTo>
                  <a:lnTo>
                    <a:pt x="180" y="438"/>
                  </a:lnTo>
                  <a:lnTo>
                    <a:pt x="164" y="426"/>
                  </a:lnTo>
                  <a:lnTo>
                    <a:pt x="144" y="418"/>
                  </a:lnTo>
                  <a:lnTo>
                    <a:pt x="124" y="410"/>
                  </a:lnTo>
                  <a:lnTo>
                    <a:pt x="82" y="398"/>
                  </a:lnTo>
                  <a:lnTo>
                    <a:pt x="82" y="398"/>
                  </a:lnTo>
                  <a:lnTo>
                    <a:pt x="52" y="392"/>
                  </a:lnTo>
                  <a:lnTo>
                    <a:pt x="38" y="388"/>
                  </a:lnTo>
                  <a:lnTo>
                    <a:pt x="24" y="384"/>
                  </a:lnTo>
                  <a:lnTo>
                    <a:pt x="24" y="384"/>
                  </a:lnTo>
                  <a:lnTo>
                    <a:pt x="16" y="378"/>
                  </a:lnTo>
                  <a:lnTo>
                    <a:pt x="8" y="370"/>
                  </a:lnTo>
                  <a:lnTo>
                    <a:pt x="4" y="364"/>
                  </a:lnTo>
                  <a:lnTo>
                    <a:pt x="0" y="354"/>
                  </a:lnTo>
                  <a:lnTo>
                    <a:pt x="0" y="346"/>
                  </a:lnTo>
                  <a:lnTo>
                    <a:pt x="0" y="338"/>
                  </a:lnTo>
                  <a:lnTo>
                    <a:pt x="2" y="328"/>
                  </a:lnTo>
                  <a:lnTo>
                    <a:pt x="6" y="318"/>
                  </a:lnTo>
                  <a:lnTo>
                    <a:pt x="6" y="318"/>
                  </a:lnTo>
                  <a:lnTo>
                    <a:pt x="10" y="312"/>
                  </a:lnTo>
                  <a:lnTo>
                    <a:pt x="16" y="306"/>
                  </a:lnTo>
                  <a:lnTo>
                    <a:pt x="22" y="302"/>
                  </a:lnTo>
                  <a:lnTo>
                    <a:pt x="30" y="300"/>
                  </a:lnTo>
                  <a:lnTo>
                    <a:pt x="36" y="300"/>
                  </a:lnTo>
                  <a:lnTo>
                    <a:pt x="44" y="300"/>
                  </a:lnTo>
                  <a:lnTo>
                    <a:pt x="52" y="304"/>
                  </a:lnTo>
                  <a:lnTo>
                    <a:pt x="58" y="308"/>
                  </a:lnTo>
                  <a:lnTo>
                    <a:pt x="58" y="308"/>
                  </a:lnTo>
                  <a:lnTo>
                    <a:pt x="72" y="318"/>
                  </a:lnTo>
                  <a:lnTo>
                    <a:pt x="86" y="326"/>
                  </a:lnTo>
                  <a:lnTo>
                    <a:pt x="116" y="338"/>
                  </a:lnTo>
                  <a:lnTo>
                    <a:pt x="130" y="344"/>
                  </a:lnTo>
                  <a:lnTo>
                    <a:pt x="146" y="350"/>
                  </a:lnTo>
                  <a:lnTo>
                    <a:pt x="160" y="360"/>
                  </a:lnTo>
                  <a:lnTo>
                    <a:pt x="172" y="372"/>
                  </a:lnTo>
                  <a:lnTo>
                    <a:pt x="172" y="372"/>
                  </a:lnTo>
                  <a:close/>
                </a:path>
              </a:pathLst>
            </a:custGeom>
            <a:solidFill>
              <a:srgbClr val="48A0DC"/>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94" name="Freeform 7"/>
            <p:cNvSpPr>
              <a:spLocks/>
            </p:cNvSpPr>
            <p:nvPr/>
          </p:nvSpPr>
          <p:spPr bwMode="auto">
            <a:xfrm>
              <a:off x="9448800" y="2705100"/>
              <a:ext cx="1054100" cy="857250"/>
            </a:xfrm>
            <a:custGeom>
              <a:avLst/>
              <a:gdLst/>
              <a:ahLst/>
              <a:cxnLst>
                <a:cxn ang="0">
                  <a:pos x="664" y="216"/>
                </a:cxn>
                <a:cxn ang="0">
                  <a:pos x="652" y="256"/>
                </a:cxn>
                <a:cxn ang="0">
                  <a:pos x="622" y="282"/>
                </a:cxn>
                <a:cxn ang="0">
                  <a:pos x="586" y="302"/>
                </a:cxn>
                <a:cxn ang="0">
                  <a:pos x="532" y="348"/>
                </a:cxn>
                <a:cxn ang="0">
                  <a:pos x="500" y="412"/>
                </a:cxn>
                <a:cxn ang="0">
                  <a:pos x="492" y="454"/>
                </a:cxn>
                <a:cxn ang="0">
                  <a:pos x="466" y="496"/>
                </a:cxn>
                <a:cxn ang="0">
                  <a:pos x="432" y="530"/>
                </a:cxn>
                <a:cxn ang="0">
                  <a:pos x="408" y="540"/>
                </a:cxn>
                <a:cxn ang="0">
                  <a:pos x="384" y="532"/>
                </a:cxn>
                <a:cxn ang="0">
                  <a:pos x="356" y="502"/>
                </a:cxn>
                <a:cxn ang="0">
                  <a:pos x="334" y="486"/>
                </a:cxn>
                <a:cxn ang="0">
                  <a:pos x="296" y="504"/>
                </a:cxn>
                <a:cxn ang="0">
                  <a:pos x="256" y="504"/>
                </a:cxn>
                <a:cxn ang="0">
                  <a:pos x="204" y="480"/>
                </a:cxn>
                <a:cxn ang="0">
                  <a:pos x="174" y="456"/>
                </a:cxn>
                <a:cxn ang="0">
                  <a:pos x="150" y="432"/>
                </a:cxn>
                <a:cxn ang="0">
                  <a:pos x="108" y="410"/>
                </a:cxn>
                <a:cxn ang="0">
                  <a:pos x="62" y="404"/>
                </a:cxn>
                <a:cxn ang="0">
                  <a:pos x="34" y="400"/>
                </a:cxn>
                <a:cxn ang="0">
                  <a:pos x="12" y="386"/>
                </a:cxn>
                <a:cxn ang="0">
                  <a:pos x="2" y="368"/>
                </a:cxn>
                <a:cxn ang="0">
                  <a:pos x="8" y="330"/>
                </a:cxn>
                <a:cxn ang="0">
                  <a:pos x="28" y="316"/>
                </a:cxn>
                <a:cxn ang="0">
                  <a:pos x="56" y="312"/>
                </a:cxn>
                <a:cxn ang="0">
                  <a:pos x="88" y="330"/>
                </a:cxn>
                <a:cxn ang="0">
                  <a:pos x="128" y="358"/>
                </a:cxn>
                <a:cxn ang="0">
                  <a:pos x="186" y="368"/>
                </a:cxn>
                <a:cxn ang="0">
                  <a:pos x="248" y="338"/>
                </a:cxn>
                <a:cxn ang="0">
                  <a:pos x="264" y="330"/>
                </a:cxn>
                <a:cxn ang="0">
                  <a:pos x="270" y="320"/>
                </a:cxn>
                <a:cxn ang="0">
                  <a:pos x="260" y="302"/>
                </a:cxn>
                <a:cxn ang="0">
                  <a:pos x="250" y="258"/>
                </a:cxn>
                <a:cxn ang="0">
                  <a:pos x="258" y="164"/>
                </a:cxn>
                <a:cxn ang="0">
                  <a:pos x="252" y="104"/>
                </a:cxn>
                <a:cxn ang="0">
                  <a:pos x="238" y="74"/>
                </a:cxn>
                <a:cxn ang="0">
                  <a:pos x="248" y="18"/>
                </a:cxn>
                <a:cxn ang="0">
                  <a:pos x="266" y="2"/>
                </a:cxn>
                <a:cxn ang="0">
                  <a:pos x="290" y="2"/>
                </a:cxn>
                <a:cxn ang="0">
                  <a:pos x="306" y="12"/>
                </a:cxn>
                <a:cxn ang="0">
                  <a:pos x="318" y="42"/>
                </a:cxn>
                <a:cxn ang="0">
                  <a:pos x="318" y="86"/>
                </a:cxn>
                <a:cxn ang="0">
                  <a:pos x="306" y="166"/>
                </a:cxn>
                <a:cxn ang="0">
                  <a:pos x="302" y="194"/>
                </a:cxn>
                <a:cxn ang="0">
                  <a:pos x="316" y="218"/>
                </a:cxn>
                <a:cxn ang="0">
                  <a:pos x="352" y="222"/>
                </a:cxn>
                <a:cxn ang="0">
                  <a:pos x="380" y="224"/>
                </a:cxn>
                <a:cxn ang="0">
                  <a:pos x="432" y="242"/>
                </a:cxn>
                <a:cxn ang="0">
                  <a:pos x="458" y="238"/>
                </a:cxn>
                <a:cxn ang="0">
                  <a:pos x="474" y="268"/>
                </a:cxn>
                <a:cxn ang="0">
                  <a:pos x="502" y="280"/>
                </a:cxn>
                <a:cxn ang="0">
                  <a:pos x="544" y="254"/>
                </a:cxn>
                <a:cxn ang="0">
                  <a:pos x="582" y="220"/>
                </a:cxn>
                <a:cxn ang="0">
                  <a:pos x="624" y="198"/>
                </a:cxn>
                <a:cxn ang="0">
                  <a:pos x="660" y="200"/>
                </a:cxn>
              </a:cxnLst>
              <a:rect l="0" t="0" r="r" b="b"/>
              <a:pathLst>
                <a:path w="664" h="540">
                  <a:moveTo>
                    <a:pt x="660" y="200"/>
                  </a:moveTo>
                  <a:lnTo>
                    <a:pt x="660" y="200"/>
                  </a:lnTo>
                  <a:lnTo>
                    <a:pt x="664" y="216"/>
                  </a:lnTo>
                  <a:lnTo>
                    <a:pt x="664" y="230"/>
                  </a:lnTo>
                  <a:lnTo>
                    <a:pt x="660" y="244"/>
                  </a:lnTo>
                  <a:lnTo>
                    <a:pt x="652" y="256"/>
                  </a:lnTo>
                  <a:lnTo>
                    <a:pt x="644" y="266"/>
                  </a:lnTo>
                  <a:lnTo>
                    <a:pt x="634" y="274"/>
                  </a:lnTo>
                  <a:lnTo>
                    <a:pt x="622" y="282"/>
                  </a:lnTo>
                  <a:lnTo>
                    <a:pt x="610" y="290"/>
                  </a:lnTo>
                  <a:lnTo>
                    <a:pt x="610" y="290"/>
                  </a:lnTo>
                  <a:lnTo>
                    <a:pt x="586" y="302"/>
                  </a:lnTo>
                  <a:lnTo>
                    <a:pt x="566" y="316"/>
                  </a:lnTo>
                  <a:lnTo>
                    <a:pt x="548" y="332"/>
                  </a:lnTo>
                  <a:lnTo>
                    <a:pt x="532" y="348"/>
                  </a:lnTo>
                  <a:lnTo>
                    <a:pt x="518" y="366"/>
                  </a:lnTo>
                  <a:lnTo>
                    <a:pt x="508" y="388"/>
                  </a:lnTo>
                  <a:lnTo>
                    <a:pt x="500" y="412"/>
                  </a:lnTo>
                  <a:lnTo>
                    <a:pt x="496" y="438"/>
                  </a:lnTo>
                  <a:lnTo>
                    <a:pt x="496" y="438"/>
                  </a:lnTo>
                  <a:lnTo>
                    <a:pt x="492" y="454"/>
                  </a:lnTo>
                  <a:lnTo>
                    <a:pt x="486" y="468"/>
                  </a:lnTo>
                  <a:lnTo>
                    <a:pt x="476" y="482"/>
                  </a:lnTo>
                  <a:lnTo>
                    <a:pt x="466" y="496"/>
                  </a:lnTo>
                  <a:lnTo>
                    <a:pt x="466" y="496"/>
                  </a:lnTo>
                  <a:lnTo>
                    <a:pt x="448" y="518"/>
                  </a:lnTo>
                  <a:lnTo>
                    <a:pt x="432" y="530"/>
                  </a:lnTo>
                  <a:lnTo>
                    <a:pt x="424" y="536"/>
                  </a:lnTo>
                  <a:lnTo>
                    <a:pt x="416" y="538"/>
                  </a:lnTo>
                  <a:lnTo>
                    <a:pt x="408" y="540"/>
                  </a:lnTo>
                  <a:lnTo>
                    <a:pt x="400" y="538"/>
                  </a:lnTo>
                  <a:lnTo>
                    <a:pt x="392" y="536"/>
                  </a:lnTo>
                  <a:lnTo>
                    <a:pt x="384" y="532"/>
                  </a:lnTo>
                  <a:lnTo>
                    <a:pt x="378" y="528"/>
                  </a:lnTo>
                  <a:lnTo>
                    <a:pt x="370" y="520"/>
                  </a:lnTo>
                  <a:lnTo>
                    <a:pt x="356" y="502"/>
                  </a:lnTo>
                  <a:lnTo>
                    <a:pt x="344" y="476"/>
                  </a:lnTo>
                  <a:lnTo>
                    <a:pt x="344" y="476"/>
                  </a:lnTo>
                  <a:lnTo>
                    <a:pt x="334" y="486"/>
                  </a:lnTo>
                  <a:lnTo>
                    <a:pt x="322" y="496"/>
                  </a:lnTo>
                  <a:lnTo>
                    <a:pt x="308" y="500"/>
                  </a:lnTo>
                  <a:lnTo>
                    <a:pt x="296" y="504"/>
                  </a:lnTo>
                  <a:lnTo>
                    <a:pt x="282" y="506"/>
                  </a:lnTo>
                  <a:lnTo>
                    <a:pt x="270" y="506"/>
                  </a:lnTo>
                  <a:lnTo>
                    <a:pt x="256" y="504"/>
                  </a:lnTo>
                  <a:lnTo>
                    <a:pt x="240" y="500"/>
                  </a:lnTo>
                  <a:lnTo>
                    <a:pt x="240" y="500"/>
                  </a:lnTo>
                  <a:lnTo>
                    <a:pt x="204" y="480"/>
                  </a:lnTo>
                  <a:lnTo>
                    <a:pt x="188" y="468"/>
                  </a:lnTo>
                  <a:lnTo>
                    <a:pt x="180" y="462"/>
                  </a:lnTo>
                  <a:lnTo>
                    <a:pt x="174" y="456"/>
                  </a:lnTo>
                  <a:lnTo>
                    <a:pt x="174" y="456"/>
                  </a:lnTo>
                  <a:lnTo>
                    <a:pt x="162" y="442"/>
                  </a:lnTo>
                  <a:lnTo>
                    <a:pt x="150" y="432"/>
                  </a:lnTo>
                  <a:lnTo>
                    <a:pt x="136" y="422"/>
                  </a:lnTo>
                  <a:lnTo>
                    <a:pt x="124" y="416"/>
                  </a:lnTo>
                  <a:lnTo>
                    <a:pt x="108" y="410"/>
                  </a:lnTo>
                  <a:lnTo>
                    <a:pt x="94" y="406"/>
                  </a:lnTo>
                  <a:lnTo>
                    <a:pt x="78" y="404"/>
                  </a:lnTo>
                  <a:lnTo>
                    <a:pt x="62" y="404"/>
                  </a:lnTo>
                  <a:lnTo>
                    <a:pt x="62" y="404"/>
                  </a:lnTo>
                  <a:lnTo>
                    <a:pt x="42" y="402"/>
                  </a:lnTo>
                  <a:lnTo>
                    <a:pt x="34" y="400"/>
                  </a:lnTo>
                  <a:lnTo>
                    <a:pt x="26" y="396"/>
                  </a:lnTo>
                  <a:lnTo>
                    <a:pt x="18" y="392"/>
                  </a:lnTo>
                  <a:lnTo>
                    <a:pt x="12" y="386"/>
                  </a:lnTo>
                  <a:lnTo>
                    <a:pt x="6" y="378"/>
                  </a:lnTo>
                  <a:lnTo>
                    <a:pt x="2" y="368"/>
                  </a:lnTo>
                  <a:lnTo>
                    <a:pt x="2" y="368"/>
                  </a:lnTo>
                  <a:lnTo>
                    <a:pt x="0" y="354"/>
                  </a:lnTo>
                  <a:lnTo>
                    <a:pt x="2" y="340"/>
                  </a:lnTo>
                  <a:lnTo>
                    <a:pt x="8" y="330"/>
                  </a:lnTo>
                  <a:lnTo>
                    <a:pt x="20" y="320"/>
                  </a:lnTo>
                  <a:lnTo>
                    <a:pt x="20" y="320"/>
                  </a:lnTo>
                  <a:lnTo>
                    <a:pt x="28" y="316"/>
                  </a:lnTo>
                  <a:lnTo>
                    <a:pt x="38" y="312"/>
                  </a:lnTo>
                  <a:lnTo>
                    <a:pt x="46" y="312"/>
                  </a:lnTo>
                  <a:lnTo>
                    <a:pt x="56" y="312"/>
                  </a:lnTo>
                  <a:lnTo>
                    <a:pt x="64" y="316"/>
                  </a:lnTo>
                  <a:lnTo>
                    <a:pt x="72" y="320"/>
                  </a:lnTo>
                  <a:lnTo>
                    <a:pt x="88" y="330"/>
                  </a:lnTo>
                  <a:lnTo>
                    <a:pt x="88" y="330"/>
                  </a:lnTo>
                  <a:lnTo>
                    <a:pt x="108" y="346"/>
                  </a:lnTo>
                  <a:lnTo>
                    <a:pt x="128" y="358"/>
                  </a:lnTo>
                  <a:lnTo>
                    <a:pt x="146" y="366"/>
                  </a:lnTo>
                  <a:lnTo>
                    <a:pt x="166" y="370"/>
                  </a:lnTo>
                  <a:lnTo>
                    <a:pt x="186" y="368"/>
                  </a:lnTo>
                  <a:lnTo>
                    <a:pt x="206" y="362"/>
                  </a:lnTo>
                  <a:lnTo>
                    <a:pt x="226" y="352"/>
                  </a:lnTo>
                  <a:lnTo>
                    <a:pt x="248" y="338"/>
                  </a:lnTo>
                  <a:lnTo>
                    <a:pt x="248" y="338"/>
                  </a:lnTo>
                  <a:lnTo>
                    <a:pt x="256" y="334"/>
                  </a:lnTo>
                  <a:lnTo>
                    <a:pt x="264" y="330"/>
                  </a:lnTo>
                  <a:lnTo>
                    <a:pt x="266" y="328"/>
                  </a:lnTo>
                  <a:lnTo>
                    <a:pt x="268" y="324"/>
                  </a:lnTo>
                  <a:lnTo>
                    <a:pt x="270" y="320"/>
                  </a:lnTo>
                  <a:lnTo>
                    <a:pt x="268" y="316"/>
                  </a:lnTo>
                  <a:lnTo>
                    <a:pt x="268" y="316"/>
                  </a:lnTo>
                  <a:lnTo>
                    <a:pt x="260" y="302"/>
                  </a:lnTo>
                  <a:lnTo>
                    <a:pt x="256" y="288"/>
                  </a:lnTo>
                  <a:lnTo>
                    <a:pt x="252" y="272"/>
                  </a:lnTo>
                  <a:lnTo>
                    <a:pt x="250" y="258"/>
                  </a:lnTo>
                  <a:lnTo>
                    <a:pt x="252" y="226"/>
                  </a:lnTo>
                  <a:lnTo>
                    <a:pt x="254" y="196"/>
                  </a:lnTo>
                  <a:lnTo>
                    <a:pt x="258" y="164"/>
                  </a:lnTo>
                  <a:lnTo>
                    <a:pt x="258" y="134"/>
                  </a:lnTo>
                  <a:lnTo>
                    <a:pt x="256" y="118"/>
                  </a:lnTo>
                  <a:lnTo>
                    <a:pt x="252" y="104"/>
                  </a:lnTo>
                  <a:lnTo>
                    <a:pt x="246" y="88"/>
                  </a:lnTo>
                  <a:lnTo>
                    <a:pt x="238" y="74"/>
                  </a:lnTo>
                  <a:lnTo>
                    <a:pt x="238" y="74"/>
                  </a:lnTo>
                  <a:lnTo>
                    <a:pt x="238" y="34"/>
                  </a:lnTo>
                  <a:lnTo>
                    <a:pt x="238" y="34"/>
                  </a:lnTo>
                  <a:lnTo>
                    <a:pt x="248" y="18"/>
                  </a:lnTo>
                  <a:lnTo>
                    <a:pt x="252" y="12"/>
                  </a:lnTo>
                  <a:lnTo>
                    <a:pt x="258" y="6"/>
                  </a:lnTo>
                  <a:lnTo>
                    <a:pt x="266" y="2"/>
                  </a:lnTo>
                  <a:lnTo>
                    <a:pt x="272" y="0"/>
                  </a:lnTo>
                  <a:lnTo>
                    <a:pt x="282" y="0"/>
                  </a:lnTo>
                  <a:lnTo>
                    <a:pt x="290" y="2"/>
                  </a:lnTo>
                  <a:lnTo>
                    <a:pt x="290" y="2"/>
                  </a:lnTo>
                  <a:lnTo>
                    <a:pt x="298" y="6"/>
                  </a:lnTo>
                  <a:lnTo>
                    <a:pt x="306" y="12"/>
                  </a:lnTo>
                  <a:lnTo>
                    <a:pt x="310" y="18"/>
                  </a:lnTo>
                  <a:lnTo>
                    <a:pt x="314" y="24"/>
                  </a:lnTo>
                  <a:lnTo>
                    <a:pt x="318" y="42"/>
                  </a:lnTo>
                  <a:lnTo>
                    <a:pt x="320" y="58"/>
                  </a:lnTo>
                  <a:lnTo>
                    <a:pt x="320" y="58"/>
                  </a:lnTo>
                  <a:lnTo>
                    <a:pt x="318" y="86"/>
                  </a:lnTo>
                  <a:lnTo>
                    <a:pt x="316" y="112"/>
                  </a:lnTo>
                  <a:lnTo>
                    <a:pt x="310" y="140"/>
                  </a:lnTo>
                  <a:lnTo>
                    <a:pt x="306" y="166"/>
                  </a:lnTo>
                  <a:lnTo>
                    <a:pt x="306" y="166"/>
                  </a:lnTo>
                  <a:lnTo>
                    <a:pt x="302" y="182"/>
                  </a:lnTo>
                  <a:lnTo>
                    <a:pt x="302" y="194"/>
                  </a:lnTo>
                  <a:lnTo>
                    <a:pt x="304" y="204"/>
                  </a:lnTo>
                  <a:lnTo>
                    <a:pt x="310" y="212"/>
                  </a:lnTo>
                  <a:lnTo>
                    <a:pt x="316" y="218"/>
                  </a:lnTo>
                  <a:lnTo>
                    <a:pt x="326" y="222"/>
                  </a:lnTo>
                  <a:lnTo>
                    <a:pt x="338" y="224"/>
                  </a:lnTo>
                  <a:lnTo>
                    <a:pt x="352" y="222"/>
                  </a:lnTo>
                  <a:lnTo>
                    <a:pt x="352" y="222"/>
                  </a:lnTo>
                  <a:lnTo>
                    <a:pt x="366" y="222"/>
                  </a:lnTo>
                  <a:lnTo>
                    <a:pt x="380" y="224"/>
                  </a:lnTo>
                  <a:lnTo>
                    <a:pt x="406" y="236"/>
                  </a:lnTo>
                  <a:lnTo>
                    <a:pt x="418" y="240"/>
                  </a:lnTo>
                  <a:lnTo>
                    <a:pt x="432" y="242"/>
                  </a:lnTo>
                  <a:lnTo>
                    <a:pt x="446" y="242"/>
                  </a:lnTo>
                  <a:lnTo>
                    <a:pt x="460" y="238"/>
                  </a:lnTo>
                  <a:lnTo>
                    <a:pt x="458" y="238"/>
                  </a:lnTo>
                  <a:lnTo>
                    <a:pt x="458" y="238"/>
                  </a:lnTo>
                  <a:lnTo>
                    <a:pt x="466" y="254"/>
                  </a:lnTo>
                  <a:lnTo>
                    <a:pt x="474" y="268"/>
                  </a:lnTo>
                  <a:lnTo>
                    <a:pt x="482" y="276"/>
                  </a:lnTo>
                  <a:lnTo>
                    <a:pt x="492" y="280"/>
                  </a:lnTo>
                  <a:lnTo>
                    <a:pt x="502" y="280"/>
                  </a:lnTo>
                  <a:lnTo>
                    <a:pt x="516" y="276"/>
                  </a:lnTo>
                  <a:lnTo>
                    <a:pt x="530" y="268"/>
                  </a:lnTo>
                  <a:lnTo>
                    <a:pt x="544" y="254"/>
                  </a:lnTo>
                  <a:lnTo>
                    <a:pt x="544" y="254"/>
                  </a:lnTo>
                  <a:lnTo>
                    <a:pt x="570" y="232"/>
                  </a:lnTo>
                  <a:lnTo>
                    <a:pt x="582" y="220"/>
                  </a:lnTo>
                  <a:lnTo>
                    <a:pt x="594" y="210"/>
                  </a:lnTo>
                  <a:lnTo>
                    <a:pt x="608" y="202"/>
                  </a:lnTo>
                  <a:lnTo>
                    <a:pt x="624" y="198"/>
                  </a:lnTo>
                  <a:lnTo>
                    <a:pt x="640" y="196"/>
                  </a:lnTo>
                  <a:lnTo>
                    <a:pt x="660" y="200"/>
                  </a:lnTo>
                  <a:lnTo>
                    <a:pt x="660" y="200"/>
                  </a:lnTo>
                  <a:close/>
                </a:path>
              </a:pathLst>
            </a:custGeom>
            <a:solidFill>
              <a:srgbClr val="88C057"/>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95" name="Freeform 8"/>
            <p:cNvSpPr>
              <a:spLocks/>
            </p:cNvSpPr>
            <p:nvPr/>
          </p:nvSpPr>
          <p:spPr bwMode="auto">
            <a:xfrm>
              <a:off x="9048750" y="2165350"/>
              <a:ext cx="219075" cy="307975"/>
            </a:xfrm>
            <a:custGeom>
              <a:avLst/>
              <a:gdLst/>
              <a:ahLst/>
              <a:cxnLst>
                <a:cxn ang="0">
                  <a:pos x="138" y="154"/>
                </a:cxn>
                <a:cxn ang="0">
                  <a:pos x="138" y="154"/>
                </a:cxn>
                <a:cxn ang="0">
                  <a:pos x="138" y="168"/>
                </a:cxn>
                <a:cxn ang="0">
                  <a:pos x="134" y="180"/>
                </a:cxn>
                <a:cxn ang="0">
                  <a:pos x="128" y="188"/>
                </a:cxn>
                <a:cxn ang="0">
                  <a:pos x="120" y="192"/>
                </a:cxn>
                <a:cxn ang="0">
                  <a:pos x="120" y="192"/>
                </a:cxn>
                <a:cxn ang="0">
                  <a:pos x="112" y="194"/>
                </a:cxn>
                <a:cxn ang="0">
                  <a:pos x="104" y="194"/>
                </a:cxn>
                <a:cxn ang="0">
                  <a:pos x="96" y="194"/>
                </a:cxn>
                <a:cxn ang="0">
                  <a:pos x="90" y="192"/>
                </a:cxn>
                <a:cxn ang="0">
                  <a:pos x="86" y="188"/>
                </a:cxn>
                <a:cxn ang="0">
                  <a:pos x="80" y="184"/>
                </a:cxn>
                <a:cxn ang="0">
                  <a:pos x="78" y="178"/>
                </a:cxn>
                <a:cxn ang="0">
                  <a:pos x="76" y="172"/>
                </a:cxn>
                <a:cxn ang="0">
                  <a:pos x="76" y="172"/>
                </a:cxn>
                <a:cxn ang="0">
                  <a:pos x="72" y="156"/>
                </a:cxn>
                <a:cxn ang="0">
                  <a:pos x="68" y="142"/>
                </a:cxn>
                <a:cxn ang="0">
                  <a:pos x="60" y="128"/>
                </a:cxn>
                <a:cxn ang="0">
                  <a:pos x="52" y="116"/>
                </a:cxn>
                <a:cxn ang="0">
                  <a:pos x="34" y="92"/>
                </a:cxn>
                <a:cxn ang="0">
                  <a:pos x="14" y="70"/>
                </a:cxn>
                <a:cxn ang="0">
                  <a:pos x="14" y="70"/>
                </a:cxn>
                <a:cxn ang="0">
                  <a:pos x="4" y="54"/>
                </a:cxn>
                <a:cxn ang="0">
                  <a:pos x="0" y="46"/>
                </a:cxn>
                <a:cxn ang="0">
                  <a:pos x="0" y="38"/>
                </a:cxn>
                <a:cxn ang="0">
                  <a:pos x="0" y="32"/>
                </a:cxn>
                <a:cxn ang="0">
                  <a:pos x="2" y="24"/>
                </a:cxn>
                <a:cxn ang="0">
                  <a:pos x="8" y="18"/>
                </a:cxn>
                <a:cxn ang="0">
                  <a:pos x="16" y="10"/>
                </a:cxn>
                <a:cxn ang="0">
                  <a:pos x="16" y="10"/>
                </a:cxn>
                <a:cxn ang="0">
                  <a:pos x="26" y="4"/>
                </a:cxn>
                <a:cxn ang="0">
                  <a:pos x="34" y="0"/>
                </a:cxn>
                <a:cxn ang="0">
                  <a:pos x="42" y="0"/>
                </a:cxn>
                <a:cxn ang="0">
                  <a:pos x="50" y="0"/>
                </a:cxn>
                <a:cxn ang="0">
                  <a:pos x="58" y="4"/>
                </a:cxn>
                <a:cxn ang="0">
                  <a:pos x="66" y="8"/>
                </a:cxn>
                <a:cxn ang="0">
                  <a:pos x="80" y="20"/>
                </a:cxn>
                <a:cxn ang="0">
                  <a:pos x="80" y="20"/>
                </a:cxn>
                <a:cxn ang="0">
                  <a:pos x="86" y="28"/>
                </a:cxn>
                <a:cxn ang="0">
                  <a:pos x="92" y="36"/>
                </a:cxn>
                <a:cxn ang="0">
                  <a:pos x="100" y="54"/>
                </a:cxn>
                <a:cxn ang="0">
                  <a:pos x="104" y="72"/>
                </a:cxn>
                <a:cxn ang="0">
                  <a:pos x="108" y="90"/>
                </a:cxn>
                <a:cxn ang="0">
                  <a:pos x="112" y="108"/>
                </a:cxn>
                <a:cxn ang="0">
                  <a:pos x="118" y="126"/>
                </a:cxn>
                <a:cxn ang="0">
                  <a:pos x="126" y="142"/>
                </a:cxn>
                <a:cxn ang="0">
                  <a:pos x="132" y="148"/>
                </a:cxn>
                <a:cxn ang="0">
                  <a:pos x="138" y="154"/>
                </a:cxn>
                <a:cxn ang="0">
                  <a:pos x="138" y="154"/>
                </a:cxn>
              </a:cxnLst>
              <a:rect l="0" t="0" r="r" b="b"/>
              <a:pathLst>
                <a:path w="138" h="194">
                  <a:moveTo>
                    <a:pt x="138" y="154"/>
                  </a:moveTo>
                  <a:lnTo>
                    <a:pt x="138" y="154"/>
                  </a:lnTo>
                  <a:lnTo>
                    <a:pt x="138" y="168"/>
                  </a:lnTo>
                  <a:lnTo>
                    <a:pt x="134" y="180"/>
                  </a:lnTo>
                  <a:lnTo>
                    <a:pt x="128" y="188"/>
                  </a:lnTo>
                  <a:lnTo>
                    <a:pt x="120" y="192"/>
                  </a:lnTo>
                  <a:lnTo>
                    <a:pt x="120" y="192"/>
                  </a:lnTo>
                  <a:lnTo>
                    <a:pt x="112" y="194"/>
                  </a:lnTo>
                  <a:lnTo>
                    <a:pt x="104" y="194"/>
                  </a:lnTo>
                  <a:lnTo>
                    <a:pt x="96" y="194"/>
                  </a:lnTo>
                  <a:lnTo>
                    <a:pt x="90" y="192"/>
                  </a:lnTo>
                  <a:lnTo>
                    <a:pt x="86" y="188"/>
                  </a:lnTo>
                  <a:lnTo>
                    <a:pt x="80" y="184"/>
                  </a:lnTo>
                  <a:lnTo>
                    <a:pt x="78" y="178"/>
                  </a:lnTo>
                  <a:lnTo>
                    <a:pt x="76" y="172"/>
                  </a:lnTo>
                  <a:lnTo>
                    <a:pt x="76" y="172"/>
                  </a:lnTo>
                  <a:lnTo>
                    <a:pt x="72" y="156"/>
                  </a:lnTo>
                  <a:lnTo>
                    <a:pt x="68" y="142"/>
                  </a:lnTo>
                  <a:lnTo>
                    <a:pt x="60" y="128"/>
                  </a:lnTo>
                  <a:lnTo>
                    <a:pt x="52" y="116"/>
                  </a:lnTo>
                  <a:lnTo>
                    <a:pt x="34" y="92"/>
                  </a:lnTo>
                  <a:lnTo>
                    <a:pt x="14" y="70"/>
                  </a:lnTo>
                  <a:lnTo>
                    <a:pt x="14" y="70"/>
                  </a:lnTo>
                  <a:lnTo>
                    <a:pt x="4" y="54"/>
                  </a:lnTo>
                  <a:lnTo>
                    <a:pt x="0" y="46"/>
                  </a:lnTo>
                  <a:lnTo>
                    <a:pt x="0" y="38"/>
                  </a:lnTo>
                  <a:lnTo>
                    <a:pt x="0" y="32"/>
                  </a:lnTo>
                  <a:lnTo>
                    <a:pt x="2" y="24"/>
                  </a:lnTo>
                  <a:lnTo>
                    <a:pt x="8" y="18"/>
                  </a:lnTo>
                  <a:lnTo>
                    <a:pt x="16" y="10"/>
                  </a:lnTo>
                  <a:lnTo>
                    <a:pt x="16" y="10"/>
                  </a:lnTo>
                  <a:lnTo>
                    <a:pt x="26" y="4"/>
                  </a:lnTo>
                  <a:lnTo>
                    <a:pt x="34" y="0"/>
                  </a:lnTo>
                  <a:lnTo>
                    <a:pt x="42" y="0"/>
                  </a:lnTo>
                  <a:lnTo>
                    <a:pt x="50" y="0"/>
                  </a:lnTo>
                  <a:lnTo>
                    <a:pt x="58" y="4"/>
                  </a:lnTo>
                  <a:lnTo>
                    <a:pt x="66" y="8"/>
                  </a:lnTo>
                  <a:lnTo>
                    <a:pt x="80" y="20"/>
                  </a:lnTo>
                  <a:lnTo>
                    <a:pt x="80" y="20"/>
                  </a:lnTo>
                  <a:lnTo>
                    <a:pt x="86" y="28"/>
                  </a:lnTo>
                  <a:lnTo>
                    <a:pt x="92" y="36"/>
                  </a:lnTo>
                  <a:lnTo>
                    <a:pt x="100" y="54"/>
                  </a:lnTo>
                  <a:lnTo>
                    <a:pt x="104" y="72"/>
                  </a:lnTo>
                  <a:lnTo>
                    <a:pt x="108" y="90"/>
                  </a:lnTo>
                  <a:lnTo>
                    <a:pt x="112" y="108"/>
                  </a:lnTo>
                  <a:lnTo>
                    <a:pt x="118" y="126"/>
                  </a:lnTo>
                  <a:lnTo>
                    <a:pt x="126" y="142"/>
                  </a:lnTo>
                  <a:lnTo>
                    <a:pt x="132" y="148"/>
                  </a:lnTo>
                  <a:lnTo>
                    <a:pt x="138" y="154"/>
                  </a:lnTo>
                  <a:lnTo>
                    <a:pt x="138" y="154"/>
                  </a:lnTo>
                  <a:close/>
                </a:path>
              </a:pathLst>
            </a:custGeom>
            <a:solidFill>
              <a:srgbClr val="48A0DC"/>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96" name="Freeform 9"/>
            <p:cNvSpPr>
              <a:spLocks/>
            </p:cNvSpPr>
            <p:nvPr/>
          </p:nvSpPr>
          <p:spPr bwMode="auto">
            <a:xfrm>
              <a:off x="10023475" y="2670175"/>
              <a:ext cx="149225" cy="323850"/>
            </a:xfrm>
            <a:custGeom>
              <a:avLst/>
              <a:gdLst/>
              <a:ahLst/>
              <a:cxnLst>
                <a:cxn ang="0">
                  <a:pos x="16" y="144"/>
                </a:cxn>
                <a:cxn ang="0">
                  <a:pos x="16" y="144"/>
                </a:cxn>
                <a:cxn ang="0">
                  <a:pos x="18" y="136"/>
                </a:cxn>
                <a:cxn ang="0">
                  <a:pos x="16" y="126"/>
                </a:cxn>
                <a:cxn ang="0">
                  <a:pos x="10" y="108"/>
                </a:cxn>
                <a:cxn ang="0">
                  <a:pos x="2" y="88"/>
                </a:cxn>
                <a:cxn ang="0">
                  <a:pos x="0" y="78"/>
                </a:cxn>
                <a:cxn ang="0">
                  <a:pos x="0" y="68"/>
                </a:cxn>
                <a:cxn ang="0">
                  <a:pos x="0" y="68"/>
                </a:cxn>
                <a:cxn ang="0">
                  <a:pos x="6" y="48"/>
                </a:cxn>
                <a:cxn ang="0">
                  <a:pos x="16" y="30"/>
                </a:cxn>
                <a:cxn ang="0">
                  <a:pos x="30" y="16"/>
                </a:cxn>
                <a:cxn ang="0">
                  <a:pos x="46" y="4"/>
                </a:cxn>
                <a:cxn ang="0">
                  <a:pos x="46" y="4"/>
                </a:cxn>
                <a:cxn ang="0">
                  <a:pos x="54" y="0"/>
                </a:cxn>
                <a:cxn ang="0">
                  <a:pos x="64" y="0"/>
                </a:cxn>
                <a:cxn ang="0">
                  <a:pos x="74" y="2"/>
                </a:cxn>
                <a:cxn ang="0">
                  <a:pos x="82" y="10"/>
                </a:cxn>
                <a:cxn ang="0">
                  <a:pos x="82" y="10"/>
                </a:cxn>
                <a:cxn ang="0">
                  <a:pos x="88" y="18"/>
                </a:cxn>
                <a:cxn ang="0">
                  <a:pos x="92" y="26"/>
                </a:cxn>
                <a:cxn ang="0">
                  <a:pos x="94" y="36"/>
                </a:cxn>
                <a:cxn ang="0">
                  <a:pos x="94" y="44"/>
                </a:cxn>
                <a:cxn ang="0">
                  <a:pos x="90" y="62"/>
                </a:cxn>
                <a:cxn ang="0">
                  <a:pos x="82" y="80"/>
                </a:cxn>
                <a:cxn ang="0">
                  <a:pos x="82" y="80"/>
                </a:cxn>
                <a:cxn ang="0">
                  <a:pos x="76" y="96"/>
                </a:cxn>
                <a:cxn ang="0">
                  <a:pos x="72" y="114"/>
                </a:cxn>
                <a:cxn ang="0">
                  <a:pos x="70" y="132"/>
                </a:cxn>
                <a:cxn ang="0">
                  <a:pos x="70" y="150"/>
                </a:cxn>
                <a:cxn ang="0">
                  <a:pos x="70" y="150"/>
                </a:cxn>
                <a:cxn ang="0">
                  <a:pos x="70" y="170"/>
                </a:cxn>
                <a:cxn ang="0">
                  <a:pos x="68" y="180"/>
                </a:cxn>
                <a:cxn ang="0">
                  <a:pos x="66" y="188"/>
                </a:cxn>
                <a:cxn ang="0">
                  <a:pos x="62" y="194"/>
                </a:cxn>
                <a:cxn ang="0">
                  <a:pos x="56" y="200"/>
                </a:cxn>
                <a:cxn ang="0">
                  <a:pos x="46" y="204"/>
                </a:cxn>
                <a:cxn ang="0">
                  <a:pos x="36" y="204"/>
                </a:cxn>
                <a:cxn ang="0">
                  <a:pos x="36" y="204"/>
                </a:cxn>
                <a:cxn ang="0">
                  <a:pos x="22" y="202"/>
                </a:cxn>
                <a:cxn ang="0">
                  <a:pos x="14" y="200"/>
                </a:cxn>
                <a:cxn ang="0">
                  <a:pos x="8" y="194"/>
                </a:cxn>
                <a:cxn ang="0">
                  <a:pos x="6" y="186"/>
                </a:cxn>
                <a:cxn ang="0">
                  <a:pos x="8" y="176"/>
                </a:cxn>
                <a:cxn ang="0">
                  <a:pos x="10" y="166"/>
                </a:cxn>
                <a:cxn ang="0">
                  <a:pos x="16" y="144"/>
                </a:cxn>
                <a:cxn ang="0">
                  <a:pos x="16" y="144"/>
                </a:cxn>
              </a:cxnLst>
              <a:rect l="0" t="0" r="r" b="b"/>
              <a:pathLst>
                <a:path w="94" h="204">
                  <a:moveTo>
                    <a:pt x="16" y="144"/>
                  </a:moveTo>
                  <a:lnTo>
                    <a:pt x="16" y="144"/>
                  </a:lnTo>
                  <a:lnTo>
                    <a:pt x="18" y="136"/>
                  </a:lnTo>
                  <a:lnTo>
                    <a:pt x="16" y="126"/>
                  </a:lnTo>
                  <a:lnTo>
                    <a:pt x="10" y="108"/>
                  </a:lnTo>
                  <a:lnTo>
                    <a:pt x="2" y="88"/>
                  </a:lnTo>
                  <a:lnTo>
                    <a:pt x="0" y="78"/>
                  </a:lnTo>
                  <a:lnTo>
                    <a:pt x="0" y="68"/>
                  </a:lnTo>
                  <a:lnTo>
                    <a:pt x="0" y="68"/>
                  </a:lnTo>
                  <a:lnTo>
                    <a:pt x="6" y="48"/>
                  </a:lnTo>
                  <a:lnTo>
                    <a:pt x="16" y="30"/>
                  </a:lnTo>
                  <a:lnTo>
                    <a:pt x="30" y="16"/>
                  </a:lnTo>
                  <a:lnTo>
                    <a:pt x="46" y="4"/>
                  </a:lnTo>
                  <a:lnTo>
                    <a:pt x="46" y="4"/>
                  </a:lnTo>
                  <a:lnTo>
                    <a:pt x="54" y="0"/>
                  </a:lnTo>
                  <a:lnTo>
                    <a:pt x="64" y="0"/>
                  </a:lnTo>
                  <a:lnTo>
                    <a:pt x="74" y="2"/>
                  </a:lnTo>
                  <a:lnTo>
                    <a:pt x="82" y="10"/>
                  </a:lnTo>
                  <a:lnTo>
                    <a:pt x="82" y="10"/>
                  </a:lnTo>
                  <a:lnTo>
                    <a:pt x="88" y="18"/>
                  </a:lnTo>
                  <a:lnTo>
                    <a:pt x="92" y="26"/>
                  </a:lnTo>
                  <a:lnTo>
                    <a:pt x="94" y="36"/>
                  </a:lnTo>
                  <a:lnTo>
                    <a:pt x="94" y="44"/>
                  </a:lnTo>
                  <a:lnTo>
                    <a:pt x="90" y="62"/>
                  </a:lnTo>
                  <a:lnTo>
                    <a:pt x="82" y="80"/>
                  </a:lnTo>
                  <a:lnTo>
                    <a:pt x="82" y="80"/>
                  </a:lnTo>
                  <a:lnTo>
                    <a:pt x="76" y="96"/>
                  </a:lnTo>
                  <a:lnTo>
                    <a:pt x="72" y="114"/>
                  </a:lnTo>
                  <a:lnTo>
                    <a:pt x="70" y="132"/>
                  </a:lnTo>
                  <a:lnTo>
                    <a:pt x="70" y="150"/>
                  </a:lnTo>
                  <a:lnTo>
                    <a:pt x="70" y="150"/>
                  </a:lnTo>
                  <a:lnTo>
                    <a:pt x="70" y="170"/>
                  </a:lnTo>
                  <a:lnTo>
                    <a:pt x="68" y="180"/>
                  </a:lnTo>
                  <a:lnTo>
                    <a:pt x="66" y="188"/>
                  </a:lnTo>
                  <a:lnTo>
                    <a:pt x="62" y="194"/>
                  </a:lnTo>
                  <a:lnTo>
                    <a:pt x="56" y="200"/>
                  </a:lnTo>
                  <a:lnTo>
                    <a:pt x="46" y="204"/>
                  </a:lnTo>
                  <a:lnTo>
                    <a:pt x="36" y="204"/>
                  </a:lnTo>
                  <a:lnTo>
                    <a:pt x="36" y="204"/>
                  </a:lnTo>
                  <a:lnTo>
                    <a:pt x="22" y="202"/>
                  </a:lnTo>
                  <a:lnTo>
                    <a:pt x="14" y="200"/>
                  </a:lnTo>
                  <a:lnTo>
                    <a:pt x="8" y="194"/>
                  </a:lnTo>
                  <a:lnTo>
                    <a:pt x="6" y="186"/>
                  </a:lnTo>
                  <a:lnTo>
                    <a:pt x="8" y="176"/>
                  </a:lnTo>
                  <a:lnTo>
                    <a:pt x="10" y="166"/>
                  </a:lnTo>
                  <a:lnTo>
                    <a:pt x="16" y="144"/>
                  </a:lnTo>
                  <a:lnTo>
                    <a:pt x="16" y="144"/>
                  </a:lnTo>
                  <a:close/>
                </a:path>
              </a:pathLst>
            </a:custGeom>
            <a:solidFill>
              <a:srgbClr val="88C057"/>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97" name="Freeform 10"/>
            <p:cNvSpPr>
              <a:spLocks/>
            </p:cNvSpPr>
            <p:nvPr/>
          </p:nvSpPr>
          <p:spPr bwMode="auto">
            <a:xfrm>
              <a:off x="10175875" y="2774950"/>
              <a:ext cx="241300" cy="307975"/>
            </a:xfrm>
            <a:custGeom>
              <a:avLst/>
              <a:gdLst/>
              <a:ahLst/>
              <a:cxnLst>
                <a:cxn ang="0">
                  <a:pos x="2" y="194"/>
                </a:cxn>
                <a:cxn ang="0">
                  <a:pos x="2" y="194"/>
                </a:cxn>
                <a:cxn ang="0">
                  <a:pos x="6" y="168"/>
                </a:cxn>
                <a:cxn ang="0">
                  <a:pos x="12" y="144"/>
                </a:cxn>
                <a:cxn ang="0">
                  <a:pos x="22" y="120"/>
                </a:cxn>
                <a:cxn ang="0">
                  <a:pos x="32" y="96"/>
                </a:cxn>
                <a:cxn ang="0">
                  <a:pos x="44" y="74"/>
                </a:cxn>
                <a:cxn ang="0">
                  <a:pos x="58" y="54"/>
                </a:cxn>
                <a:cxn ang="0">
                  <a:pos x="90" y="12"/>
                </a:cxn>
                <a:cxn ang="0">
                  <a:pos x="90" y="12"/>
                </a:cxn>
                <a:cxn ang="0">
                  <a:pos x="94" y="6"/>
                </a:cxn>
                <a:cxn ang="0">
                  <a:pos x="100" y="4"/>
                </a:cxn>
                <a:cxn ang="0">
                  <a:pos x="106" y="0"/>
                </a:cxn>
                <a:cxn ang="0">
                  <a:pos x="112" y="0"/>
                </a:cxn>
                <a:cxn ang="0">
                  <a:pos x="126" y="2"/>
                </a:cxn>
                <a:cxn ang="0">
                  <a:pos x="138" y="8"/>
                </a:cxn>
                <a:cxn ang="0">
                  <a:pos x="138" y="8"/>
                </a:cxn>
                <a:cxn ang="0">
                  <a:pos x="144" y="12"/>
                </a:cxn>
                <a:cxn ang="0">
                  <a:pos x="148" y="18"/>
                </a:cxn>
                <a:cxn ang="0">
                  <a:pos x="150" y="22"/>
                </a:cxn>
                <a:cxn ang="0">
                  <a:pos x="152" y="28"/>
                </a:cxn>
                <a:cxn ang="0">
                  <a:pos x="152" y="40"/>
                </a:cxn>
                <a:cxn ang="0">
                  <a:pos x="150" y="44"/>
                </a:cxn>
                <a:cxn ang="0">
                  <a:pos x="148" y="50"/>
                </a:cxn>
                <a:cxn ang="0">
                  <a:pos x="148" y="50"/>
                </a:cxn>
                <a:cxn ang="0">
                  <a:pos x="134" y="66"/>
                </a:cxn>
                <a:cxn ang="0">
                  <a:pos x="122" y="82"/>
                </a:cxn>
                <a:cxn ang="0">
                  <a:pos x="94" y="112"/>
                </a:cxn>
                <a:cxn ang="0">
                  <a:pos x="80" y="128"/>
                </a:cxn>
                <a:cxn ang="0">
                  <a:pos x="68" y="144"/>
                </a:cxn>
                <a:cxn ang="0">
                  <a:pos x="58" y="164"/>
                </a:cxn>
                <a:cxn ang="0">
                  <a:pos x="52" y="184"/>
                </a:cxn>
                <a:cxn ang="0">
                  <a:pos x="52" y="184"/>
                </a:cxn>
                <a:cxn ang="0">
                  <a:pos x="48" y="188"/>
                </a:cxn>
                <a:cxn ang="0">
                  <a:pos x="44" y="192"/>
                </a:cxn>
                <a:cxn ang="0">
                  <a:pos x="38" y="192"/>
                </a:cxn>
                <a:cxn ang="0">
                  <a:pos x="30" y="194"/>
                </a:cxn>
                <a:cxn ang="0">
                  <a:pos x="16" y="192"/>
                </a:cxn>
                <a:cxn ang="0">
                  <a:pos x="0" y="194"/>
                </a:cxn>
                <a:cxn ang="0">
                  <a:pos x="0" y="194"/>
                </a:cxn>
                <a:cxn ang="0">
                  <a:pos x="2" y="194"/>
                </a:cxn>
                <a:cxn ang="0">
                  <a:pos x="2" y="194"/>
                </a:cxn>
              </a:cxnLst>
              <a:rect l="0" t="0" r="r" b="b"/>
              <a:pathLst>
                <a:path w="152" h="194">
                  <a:moveTo>
                    <a:pt x="2" y="194"/>
                  </a:moveTo>
                  <a:lnTo>
                    <a:pt x="2" y="194"/>
                  </a:lnTo>
                  <a:lnTo>
                    <a:pt x="6" y="168"/>
                  </a:lnTo>
                  <a:lnTo>
                    <a:pt x="12" y="144"/>
                  </a:lnTo>
                  <a:lnTo>
                    <a:pt x="22" y="120"/>
                  </a:lnTo>
                  <a:lnTo>
                    <a:pt x="32" y="96"/>
                  </a:lnTo>
                  <a:lnTo>
                    <a:pt x="44" y="74"/>
                  </a:lnTo>
                  <a:lnTo>
                    <a:pt x="58" y="54"/>
                  </a:lnTo>
                  <a:lnTo>
                    <a:pt x="90" y="12"/>
                  </a:lnTo>
                  <a:lnTo>
                    <a:pt x="90" y="12"/>
                  </a:lnTo>
                  <a:lnTo>
                    <a:pt x="94" y="6"/>
                  </a:lnTo>
                  <a:lnTo>
                    <a:pt x="100" y="4"/>
                  </a:lnTo>
                  <a:lnTo>
                    <a:pt x="106" y="0"/>
                  </a:lnTo>
                  <a:lnTo>
                    <a:pt x="112" y="0"/>
                  </a:lnTo>
                  <a:lnTo>
                    <a:pt x="126" y="2"/>
                  </a:lnTo>
                  <a:lnTo>
                    <a:pt x="138" y="8"/>
                  </a:lnTo>
                  <a:lnTo>
                    <a:pt x="138" y="8"/>
                  </a:lnTo>
                  <a:lnTo>
                    <a:pt x="144" y="12"/>
                  </a:lnTo>
                  <a:lnTo>
                    <a:pt x="148" y="18"/>
                  </a:lnTo>
                  <a:lnTo>
                    <a:pt x="150" y="22"/>
                  </a:lnTo>
                  <a:lnTo>
                    <a:pt x="152" y="28"/>
                  </a:lnTo>
                  <a:lnTo>
                    <a:pt x="152" y="40"/>
                  </a:lnTo>
                  <a:lnTo>
                    <a:pt x="150" y="44"/>
                  </a:lnTo>
                  <a:lnTo>
                    <a:pt x="148" y="50"/>
                  </a:lnTo>
                  <a:lnTo>
                    <a:pt x="148" y="50"/>
                  </a:lnTo>
                  <a:lnTo>
                    <a:pt x="134" y="66"/>
                  </a:lnTo>
                  <a:lnTo>
                    <a:pt x="122" y="82"/>
                  </a:lnTo>
                  <a:lnTo>
                    <a:pt x="94" y="112"/>
                  </a:lnTo>
                  <a:lnTo>
                    <a:pt x="80" y="128"/>
                  </a:lnTo>
                  <a:lnTo>
                    <a:pt x="68" y="144"/>
                  </a:lnTo>
                  <a:lnTo>
                    <a:pt x="58" y="164"/>
                  </a:lnTo>
                  <a:lnTo>
                    <a:pt x="52" y="184"/>
                  </a:lnTo>
                  <a:lnTo>
                    <a:pt x="52" y="184"/>
                  </a:lnTo>
                  <a:lnTo>
                    <a:pt x="48" y="188"/>
                  </a:lnTo>
                  <a:lnTo>
                    <a:pt x="44" y="192"/>
                  </a:lnTo>
                  <a:lnTo>
                    <a:pt x="38" y="192"/>
                  </a:lnTo>
                  <a:lnTo>
                    <a:pt x="30" y="194"/>
                  </a:lnTo>
                  <a:lnTo>
                    <a:pt x="16" y="192"/>
                  </a:lnTo>
                  <a:lnTo>
                    <a:pt x="0" y="194"/>
                  </a:lnTo>
                  <a:lnTo>
                    <a:pt x="0" y="194"/>
                  </a:lnTo>
                  <a:lnTo>
                    <a:pt x="2" y="194"/>
                  </a:lnTo>
                  <a:lnTo>
                    <a:pt x="2" y="194"/>
                  </a:lnTo>
                  <a:close/>
                </a:path>
              </a:pathLst>
            </a:custGeom>
            <a:solidFill>
              <a:srgbClr val="88C057"/>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298" name="Freeform 11"/>
            <p:cNvSpPr>
              <a:spLocks/>
            </p:cNvSpPr>
            <p:nvPr/>
          </p:nvSpPr>
          <p:spPr bwMode="auto">
            <a:xfrm>
              <a:off x="8861425" y="2349500"/>
              <a:ext cx="298450" cy="257175"/>
            </a:xfrm>
            <a:custGeom>
              <a:avLst/>
              <a:gdLst/>
              <a:ahLst/>
              <a:cxnLst>
                <a:cxn ang="0">
                  <a:pos x="32" y="0"/>
                </a:cxn>
                <a:cxn ang="0">
                  <a:pos x="32" y="0"/>
                </a:cxn>
                <a:cxn ang="0">
                  <a:pos x="44" y="0"/>
                </a:cxn>
                <a:cxn ang="0">
                  <a:pos x="56" y="4"/>
                </a:cxn>
                <a:cxn ang="0">
                  <a:pos x="66" y="10"/>
                </a:cxn>
                <a:cxn ang="0">
                  <a:pos x="74" y="18"/>
                </a:cxn>
                <a:cxn ang="0">
                  <a:pos x="74" y="18"/>
                </a:cxn>
                <a:cxn ang="0">
                  <a:pos x="86" y="28"/>
                </a:cxn>
                <a:cxn ang="0">
                  <a:pos x="96" y="42"/>
                </a:cxn>
                <a:cxn ang="0">
                  <a:pos x="118" y="68"/>
                </a:cxn>
                <a:cxn ang="0">
                  <a:pos x="128" y="80"/>
                </a:cxn>
                <a:cxn ang="0">
                  <a:pos x="142" y="90"/>
                </a:cxn>
                <a:cxn ang="0">
                  <a:pos x="156" y="98"/>
                </a:cxn>
                <a:cxn ang="0">
                  <a:pos x="174" y="104"/>
                </a:cxn>
                <a:cxn ang="0">
                  <a:pos x="174" y="104"/>
                </a:cxn>
                <a:cxn ang="0">
                  <a:pos x="180" y="106"/>
                </a:cxn>
                <a:cxn ang="0">
                  <a:pos x="184" y="110"/>
                </a:cxn>
                <a:cxn ang="0">
                  <a:pos x="186" y="114"/>
                </a:cxn>
                <a:cxn ang="0">
                  <a:pos x="188" y="120"/>
                </a:cxn>
                <a:cxn ang="0">
                  <a:pos x="188" y="126"/>
                </a:cxn>
                <a:cxn ang="0">
                  <a:pos x="186" y="132"/>
                </a:cxn>
                <a:cxn ang="0">
                  <a:pos x="184" y="138"/>
                </a:cxn>
                <a:cxn ang="0">
                  <a:pos x="180" y="144"/>
                </a:cxn>
                <a:cxn ang="0">
                  <a:pos x="180" y="144"/>
                </a:cxn>
                <a:cxn ang="0">
                  <a:pos x="170" y="154"/>
                </a:cxn>
                <a:cxn ang="0">
                  <a:pos x="164" y="158"/>
                </a:cxn>
                <a:cxn ang="0">
                  <a:pos x="156" y="160"/>
                </a:cxn>
                <a:cxn ang="0">
                  <a:pos x="150" y="162"/>
                </a:cxn>
                <a:cxn ang="0">
                  <a:pos x="144" y="160"/>
                </a:cxn>
                <a:cxn ang="0">
                  <a:pos x="140" y="156"/>
                </a:cxn>
                <a:cxn ang="0">
                  <a:pos x="134" y="152"/>
                </a:cxn>
                <a:cxn ang="0">
                  <a:pos x="134" y="152"/>
                </a:cxn>
                <a:cxn ang="0">
                  <a:pos x="124" y="136"/>
                </a:cxn>
                <a:cxn ang="0">
                  <a:pos x="112" y="124"/>
                </a:cxn>
                <a:cxn ang="0">
                  <a:pos x="98" y="112"/>
                </a:cxn>
                <a:cxn ang="0">
                  <a:pos x="82" y="104"/>
                </a:cxn>
                <a:cxn ang="0">
                  <a:pos x="52" y="88"/>
                </a:cxn>
                <a:cxn ang="0">
                  <a:pos x="36" y="80"/>
                </a:cxn>
                <a:cxn ang="0">
                  <a:pos x="22" y="70"/>
                </a:cxn>
                <a:cxn ang="0">
                  <a:pos x="22" y="70"/>
                </a:cxn>
                <a:cxn ang="0">
                  <a:pos x="10" y="60"/>
                </a:cxn>
                <a:cxn ang="0">
                  <a:pos x="2" y="48"/>
                </a:cxn>
                <a:cxn ang="0">
                  <a:pos x="0" y="42"/>
                </a:cxn>
                <a:cxn ang="0">
                  <a:pos x="0" y="34"/>
                </a:cxn>
                <a:cxn ang="0">
                  <a:pos x="0" y="18"/>
                </a:cxn>
                <a:cxn ang="0">
                  <a:pos x="0" y="18"/>
                </a:cxn>
                <a:cxn ang="0">
                  <a:pos x="4" y="12"/>
                </a:cxn>
                <a:cxn ang="0">
                  <a:pos x="6" y="8"/>
                </a:cxn>
                <a:cxn ang="0">
                  <a:pos x="10" y="4"/>
                </a:cxn>
                <a:cxn ang="0">
                  <a:pos x="14" y="2"/>
                </a:cxn>
                <a:cxn ang="0">
                  <a:pos x="22" y="0"/>
                </a:cxn>
                <a:cxn ang="0">
                  <a:pos x="32" y="0"/>
                </a:cxn>
                <a:cxn ang="0">
                  <a:pos x="32" y="0"/>
                </a:cxn>
              </a:cxnLst>
              <a:rect l="0" t="0" r="r" b="b"/>
              <a:pathLst>
                <a:path w="188" h="162">
                  <a:moveTo>
                    <a:pt x="32" y="0"/>
                  </a:moveTo>
                  <a:lnTo>
                    <a:pt x="32" y="0"/>
                  </a:lnTo>
                  <a:lnTo>
                    <a:pt x="44" y="0"/>
                  </a:lnTo>
                  <a:lnTo>
                    <a:pt x="56" y="4"/>
                  </a:lnTo>
                  <a:lnTo>
                    <a:pt x="66" y="10"/>
                  </a:lnTo>
                  <a:lnTo>
                    <a:pt x="74" y="18"/>
                  </a:lnTo>
                  <a:lnTo>
                    <a:pt x="74" y="18"/>
                  </a:lnTo>
                  <a:lnTo>
                    <a:pt x="86" y="28"/>
                  </a:lnTo>
                  <a:lnTo>
                    <a:pt x="96" y="42"/>
                  </a:lnTo>
                  <a:lnTo>
                    <a:pt x="118" y="68"/>
                  </a:lnTo>
                  <a:lnTo>
                    <a:pt x="128" y="80"/>
                  </a:lnTo>
                  <a:lnTo>
                    <a:pt x="142" y="90"/>
                  </a:lnTo>
                  <a:lnTo>
                    <a:pt x="156" y="98"/>
                  </a:lnTo>
                  <a:lnTo>
                    <a:pt x="174" y="104"/>
                  </a:lnTo>
                  <a:lnTo>
                    <a:pt x="174" y="104"/>
                  </a:lnTo>
                  <a:lnTo>
                    <a:pt x="180" y="106"/>
                  </a:lnTo>
                  <a:lnTo>
                    <a:pt x="184" y="110"/>
                  </a:lnTo>
                  <a:lnTo>
                    <a:pt x="186" y="114"/>
                  </a:lnTo>
                  <a:lnTo>
                    <a:pt x="188" y="120"/>
                  </a:lnTo>
                  <a:lnTo>
                    <a:pt x="188" y="126"/>
                  </a:lnTo>
                  <a:lnTo>
                    <a:pt x="186" y="132"/>
                  </a:lnTo>
                  <a:lnTo>
                    <a:pt x="184" y="138"/>
                  </a:lnTo>
                  <a:lnTo>
                    <a:pt x="180" y="144"/>
                  </a:lnTo>
                  <a:lnTo>
                    <a:pt x="180" y="144"/>
                  </a:lnTo>
                  <a:lnTo>
                    <a:pt x="170" y="154"/>
                  </a:lnTo>
                  <a:lnTo>
                    <a:pt x="164" y="158"/>
                  </a:lnTo>
                  <a:lnTo>
                    <a:pt x="156" y="160"/>
                  </a:lnTo>
                  <a:lnTo>
                    <a:pt x="150" y="162"/>
                  </a:lnTo>
                  <a:lnTo>
                    <a:pt x="144" y="160"/>
                  </a:lnTo>
                  <a:lnTo>
                    <a:pt x="140" y="156"/>
                  </a:lnTo>
                  <a:lnTo>
                    <a:pt x="134" y="152"/>
                  </a:lnTo>
                  <a:lnTo>
                    <a:pt x="134" y="152"/>
                  </a:lnTo>
                  <a:lnTo>
                    <a:pt x="124" y="136"/>
                  </a:lnTo>
                  <a:lnTo>
                    <a:pt x="112" y="124"/>
                  </a:lnTo>
                  <a:lnTo>
                    <a:pt x="98" y="112"/>
                  </a:lnTo>
                  <a:lnTo>
                    <a:pt x="82" y="104"/>
                  </a:lnTo>
                  <a:lnTo>
                    <a:pt x="52" y="88"/>
                  </a:lnTo>
                  <a:lnTo>
                    <a:pt x="36" y="80"/>
                  </a:lnTo>
                  <a:lnTo>
                    <a:pt x="22" y="70"/>
                  </a:lnTo>
                  <a:lnTo>
                    <a:pt x="22" y="70"/>
                  </a:lnTo>
                  <a:lnTo>
                    <a:pt x="10" y="60"/>
                  </a:lnTo>
                  <a:lnTo>
                    <a:pt x="2" y="48"/>
                  </a:lnTo>
                  <a:lnTo>
                    <a:pt x="0" y="42"/>
                  </a:lnTo>
                  <a:lnTo>
                    <a:pt x="0" y="34"/>
                  </a:lnTo>
                  <a:lnTo>
                    <a:pt x="0" y="18"/>
                  </a:lnTo>
                  <a:lnTo>
                    <a:pt x="0" y="18"/>
                  </a:lnTo>
                  <a:lnTo>
                    <a:pt x="4" y="12"/>
                  </a:lnTo>
                  <a:lnTo>
                    <a:pt x="6" y="8"/>
                  </a:lnTo>
                  <a:lnTo>
                    <a:pt x="10" y="4"/>
                  </a:lnTo>
                  <a:lnTo>
                    <a:pt x="14" y="2"/>
                  </a:lnTo>
                  <a:lnTo>
                    <a:pt x="22" y="0"/>
                  </a:lnTo>
                  <a:lnTo>
                    <a:pt x="32" y="0"/>
                  </a:lnTo>
                  <a:lnTo>
                    <a:pt x="32" y="0"/>
                  </a:lnTo>
                  <a:close/>
                </a:path>
              </a:pathLst>
            </a:custGeom>
            <a:solidFill>
              <a:srgbClr val="48A0DC"/>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grpSp>
      <p:grpSp>
        <p:nvGrpSpPr>
          <p:cNvPr id="9" name="Group 97"/>
          <p:cNvGrpSpPr/>
          <p:nvPr/>
        </p:nvGrpSpPr>
        <p:grpSpPr>
          <a:xfrm>
            <a:off x="426346" y="4716313"/>
            <a:ext cx="421519" cy="407303"/>
            <a:chOff x="5010150" y="3697288"/>
            <a:chExt cx="520700" cy="519112"/>
          </a:xfrm>
        </p:grpSpPr>
        <p:sp>
          <p:nvSpPr>
            <p:cNvPr id="301" name="AutoShape 6"/>
            <p:cNvSpPr>
              <a:spLocks noChangeAspect="1" noChangeArrowheads="1" noTextEdit="1"/>
            </p:cNvSpPr>
            <p:nvPr/>
          </p:nvSpPr>
          <p:spPr bwMode="auto">
            <a:xfrm>
              <a:off x="5010150" y="3697288"/>
              <a:ext cx="520700" cy="519112"/>
            </a:xfrm>
            <a:prstGeom prst="rect">
              <a:avLst/>
            </a:prstGeom>
            <a:noFill/>
            <a:ln w="9525" cap="flat" cmpd="sng" algn="ctr">
              <a:noFill/>
              <a:prstDash val="solid"/>
              <a:miter lim="800000"/>
              <a:headEnd type="none" w="med" len="med"/>
              <a:tailEnd type="none" w="med" len="me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02" name="Freeform 8"/>
            <p:cNvSpPr>
              <a:spLocks/>
            </p:cNvSpPr>
            <p:nvPr/>
          </p:nvSpPr>
          <p:spPr bwMode="auto">
            <a:xfrm>
              <a:off x="5013325" y="3916363"/>
              <a:ext cx="287338" cy="273050"/>
            </a:xfrm>
            <a:custGeom>
              <a:avLst/>
              <a:gdLst/>
              <a:ahLst/>
              <a:cxnLst>
                <a:cxn ang="0">
                  <a:pos x="34" y="369"/>
                </a:cxn>
                <a:cxn ang="0">
                  <a:pos x="0" y="335"/>
                </a:cxn>
                <a:cxn ang="0">
                  <a:pos x="0" y="99"/>
                </a:cxn>
                <a:cxn ang="0">
                  <a:pos x="28" y="46"/>
                </a:cxn>
                <a:cxn ang="0">
                  <a:pos x="68" y="19"/>
                </a:cxn>
                <a:cxn ang="0">
                  <a:pos x="131" y="0"/>
                </a:cxn>
                <a:cxn ang="0">
                  <a:pos x="353" y="0"/>
                </a:cxn>
                <a:cxn ang="0">
                  <a:pos x="387" y="34"/>
                </a:cxn>
                <a:cxn ang="0">
                  <a:pos x="387" y="244"/>
                </a:cxn>
                <a:cxn ang="0">
                  <a:pos x="364" y="303"/>
                </a:cxn>
                <a:cxn ang="0">
                  <a:pos x="323" y="345"/>
                </a:cxn>
                <a:cxn ang="0">
                  <a:pos x="266" y="369"/>
                </a:cxn>
                <a:cxn ang="0">
                  <a:pos x="34" y="369"/>
                </a:cxn>
              </a:cxnLst>
              <a:rect l="0" t="0" r="r" b="b"/>
              <a:pathLst>
                <a:path w="387" h="369">
                  <a:moveTo>
                    <a:pt x="34" y="369"/>
                  </a:moveTo>
                  <a:cubicBezTo>
                    <a:pt x="16" y="369"/>
                    <a:pt x="0" y="354"/>
                    <a:pt x="0" y="335"/>
                  </a:cubicBezTo>
                  <a:cubicBezTo>
                    <a:pt x="0" y="99"/>
                    <a:pt x="0" y="99"/>
                    <a:pt x="0" y="99"/>
                  </a:cubicBezTo>
                  <a:cubicBezTo>
                    <a:pt x="0" y="80"/>
                    <a:pt x="13" y="56"/>
                    <a:pt x="28" y="46"/>
                  </a:cubicBezTo>
                  <a:cubicBezTo>
                    <a:pt x="68" y="19"/>
                    <a:pt x="68" y="19"/>
                    <a:pt x="68" y="19"/>
                  </a:cubicBezTo>
                  <a:cubicBezTo>
                    <a:pt x="84" y="9"/>
                    <a:pt x="112" y="0"/>
                    <a:pt x="131" y="0"/>
                  </a:cubicBezTo>
                  <a:cubicBezTo>
                    <a:pt x="353" y="0"/>
                    <a:pt x="353" y="0"/>
                    <a:pt x="353" y="0"/>
                  </a:cubicBezTo>
                  <a:cubicBezTo>
                    <a:pt x="372" y="0"/>
                    <a:pt x="387" y="15"/>
                    <a:pt x="387" y="34"/>
                  </a:cubicBezTo>
                  <a:cubicBezTo>
                    <a:pt x="387" y="244"/>
                    <a:pt x="387" y="244"/>
                    <a:pt x="387" y="244"/>
                  </a:cubicBezTo>
                  <a:cubicBezTo>
                    <a:pt x="387" y="263"/>
                    <a:pt x="377" y="289"/>
                    <a:pt x="364" y="303"/>
                  </a:cubicBezTo>
                  <a:cubicBezTo>
                    <a:pt x="323" y="345"/>
                    <a:pt x="323" y="345"/>
                    <a:pt x="323" y="345"/>
                  </a:cubicBezTo>
                  <a:cubicBezTo>
                    <a:pt x="310" y="358"/>
                    <a:pt x="284" y="369"/>
                    <a:pt x="266" y="369"/>
                  </a:cubicBezTo>
                  <a:lnTo>
                    <a:pt x="34" y="369"/>
                  </a:ln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03" name="Freeform 9"/>
            <p:cNvSpPr>
              <a:spLocks/>
            </p:cNvSpPr>
            <p:nvPr/>
          </p:nvSpPr>
          <p:spPr bwMode="auto">
            <a:xfrm>
              <a:off x="5013325" y="3916363"/>
              <a:ext cx="287338" cy="273050"/>
            </a:xfrm>
            <a:custGeom>
              <a:avLst/>
              <a:gdLst/>
              <a:ahLst/>
              <a:cxnLst>
                <a:cxn ang="0">
                  <a:pos x="34" y="369"/>
                </a:cxn>
                <a:cxn ang="0">
                  <a:pos x="0" y="335"/>
                </a:cxn>
                <a:cxn ang="0">
                  <a:pos x="0" y="99"/>
                </a:cxn>
                <a:cxn ang="0">
                  <a:pos x="28" y="46"/>
                </a:cxn>
                <a:cxn ang="0">
                  <a:pos x="68" y="19"/>
                </a:cxn>
                <a:cxn ang="0">
                  <a:pos x="131" y="0"/>
                </a:cxn>
                <a:cxn ang="0">
                  <a:pos x="353" y="0"/>
                </a:cxn>
                <a:cxn ang="0">
                  <a:pos x="387" y="34"/>
                </a:cxn>
                <a:cxn ang="0">
                  <a:pos x="387" y="244"/>
                </a:cxn>
                <a:cxn ang="0">
                  <a:pos x="364" y="303"/>
                </a:cxn>
                <a:cxn ang="0">
                  <a:pos x="323" y="345"/>
                </a:cxn>
                <a:cxn ang="0">
                  <a:pos x="266" y="369"/>
                </a:cxn>
                <a:cxn ang="0">
                  <a:pos x="34" y="369"/>
                </a:cxn>
              </a:cxnLst>
              <a:rect l="0" t="0" r="r" b="b"/>
              <a:pathLst>
                <a:path w="387" h="369">
                  <a:moveTo>
                    <a:pt x="34" y="369"/>
                  </a:moveTo>
                  <a:cubicBezTo>
                    <a:pt x="16" y="369"/>
                    <a:pt x="0" y="354"/>
                    <a:pt x="0" y="335"/>
                  </a:cubicBezTo>
                  <a:cubicBezTo>
                    <a:pt x="0" y="99"/>
                    <a:pt x="0" y="99"/>
                    <a:pt x="0" y="99"/>
                  </a:cubicBezTo>
                  <a:cubicBezTo>
                    <a:pt x="0" y="80"/>
                    <a:pt x="13" y="56"/>
                    <a:pt x="28" y="46"/>
                  </a:cubicBezTo>
                  <a:cubicBezTo>
                    <a:pt x="68" y="19"/>
                    <a:pt x="68" y="19"/>
                    <a:pt x="68" y="19"/>
                  </a:cubicBezTo>
                  <a:cubicBezTo>
                    <a:pt x="84" y="9"/>
                    <a:pt x="112" y="0"/>
                    <a:pt x="131" y="0"/>
                  </a:cubicBezTo>
                  <a:cubicBezTo>
                    <a:pt x="353" y="0"/>
                    <a:pt x="353" y="0"/>
                    <a:pt x="353" y="0"/>
                  </a:cubicBezTo>
                  <a:cubicBezTo>
                    <a:pt x="372" y="0"/>
                    <a:pt x="387" y="15"/>
                    <a:pt x="387" y="34"/>
                  </a:cubicBezTo>
                  <a:cubicBezTo>
                    <a:pt x="387" y="244"/>
                    <a:pt x="387" y="244"/>
                    <a:pt x="387" y="244"/>
                  </a:cubicBezTo>
                  <a:cubicBezTo>
                    <a:pt x="387" y="263"/>
                    <a:pt x="377" y="289"/>
                    <a:pt x="364" y="303"/>
                  </a:cubicBezTo>
                  <a:cubicBezTo>
                    <a:pt x="323" y="345"/>
                    <a:pt x="323" y="345"/>
                    <a:pt x="323" y="345"/>
                  </a:cubicBezTo>
                  <a:cubicBezTo>
                    <a:pt x="310" y="358"/>
                    <a:pt x="284" y="369"/>
                    <a:pt x="266" y="369"/>
                  </a:cubicBezTo>
                  <a:lnTo>
                    <a:pt x="34" y="369"/>
                  </a:lnTo>
                  <a:close/>
                </a:path>
              </a:pathLst>
            </a:custGeom>
            <a:noFill/>
            <a:ln w="9525" cap="flat">
              <a:solidFill>
                <a:srgbClr val="B2B2B2"/>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04" name="Freeform 10"/>
            <p:cNvSpPr>
              <a:spLocks/>
            </p:cNvSpPr>
            <p:nvPr/>
          </p:nvSpPr>
          <p:spPr bwMode="auto">
            <a:xfrm>
              <a:off x="5013325" y="3965575"/>
              <a:ext cx="223838" cy="222250"/>
            </a:xfrm>
            <a:custGeom>
              <a:avLst/>
              <a:gdLst/>
              <a:ahLst/>
              <a:cxnLst>
                <a:cxn ang="0">
                  <a:pos x="301" y="34"/>
                </a:cxn>
                <a:cxn ang="0">
                  <a:pos x="267" y="0"/>
                </a:cxn>
                <a:cxn ang="0">
                  <a:pos x="34" y="0"/>
                </a:cxn>
                <a:cxn ang="0">
                  <a:pos x="0" y="34"/>
                </a:cxn>
                <a:cxn ang="0">
                  <a:pos x="0" y="267"/>
                </a:cxn>
                <a:cxn ang="0">
                  <a:pos x="34" y="301"/>
                </a:cxn>
                <a:cxn ang="0">
                  <a:pos x="267" y="301"/>
                </a:cxn>
                <a:cxn ang="0">
                  <a:pos x="301" y="267"/>
                </a:cxn>
                <a:cxn ang="0">
                  <a:pos x="301" y="34"/>
                </a:cxn>
              </a:cxnLst>
              <a:rect l="0" t="0" r="r" b="b"/>
              <a:pathLst>
                <a:path w="301" h="301">
                  <a:moveTo>
                    <a:pt x="301" y="34"/>
                  </a:moveTo>
                  <a:cubicBezTo>
                    <a:pt x="301" y="16"/>
                    <a:pt x="286" y="0"/>
                    <a:pt x="267" y="0"/>
                  </a:cubicBezTo>
                  <a:cubicBezTo>
                    <a:pt x="34" y="0"/>
                    <a:pt x="34" y="0"/>
                    <a:pt x="34" y="0"/>
                  </a:cubicBezTo>
                  <a:cubicBezTo>
                    <a:pt x="16" y="0"/>
                    <a:pt x="0" y="16"/>
                    <a:pt x="0" y="34"/>
                  </a:cubicBezTo>
                  <a:cubicBezTo>
                    <a:pt x="0" y="267"/>
                    <a:pt x="0" y="267"/>
                    <a:pt x="0" y="267"/>
                  </a:cubicBezTo>
                  <a:cubicBezTo>
                    <a:pt x="0" y="286"/>
                    <a:pt x="16" y="301"/>
                    <a:pt x="34" y="301"/>
                  </a:cubicBezTo>
                  <a:cubicBezTo>
                    <a:pt x="267" y="301"/>
                    <a:pt x="267" y="301"/>
                    <a:pt x="267" y="301"/>
                  </a:cubicBezTo>
                  <a:cubicBezTo>
                    <a:pt x="286" y="301"/>
                    <a:pt x="301" y="286"/>
                    <a:pt x="301" y="267"/>
                  </a:cubicBezTo>
                  <a:lnTo>
                    <a:pt x="301" y="34"/>
                  </a:ln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05" name="Freeform 11"/>
            <p:cNvSpPr>
              <a:spLocks/>
            </p:cNvSpPr>
            <p:nvPr/>
          </p:nvSpPr>
          <p:spPr bwMode="auto">
            <a:xfrm>
              <a:off x="5013325" y="3965575"/>
              <a:ext cx="223838" cy="222250"/>
            </a:xfrm>
            <a:custGeom>
              <a:avLst/>
              <a:gdLst/>
              <a:ahLst/>
              <a:cxnLst>
                <a:cxn ang="0">
                  <a:pos x="301" y="34"/>
                </a:cxn>
                <a:cxn ang="0">
                  <a:pos x="267" y="0"/>
                </a:cxn>
                <a:cxn ang="0">
                  <a:pos x="34" y="0"/>
                </a:cxn>
                <a:cxn ang="0">
                  <a:pos x="0" y="34"/>
                </a:cxn>
                <a:cxn ang="0">
                  <a:pos x="0" y="267"/>
                </a:cxn>
                <a:cxn ang="0">
                  <a:pos x="34" y="301"/>
                </a:cxn>
                <a:cxn ang="0">
                  <a:pos x="267" y="301"/>
                </a:cxn>
                <a:cxn ang="0">
                  <a:pos x="301" y="267"/>
                </a:cxn>
                <a:cxn ang="0">
                  <a:pos x="301" y="34"/>
                </a:cxn>
              </a:cxnLst>
              <a:rect l="0" t="0" r="r" b="b"/>
              <a:pathLst>
                <a:path w="301" h="301">
                  <a:moveTo>
                    <a:pt x="301" y="34"/>
                  </a:moveTo>
                  <a:cubicBezTo>
                    <a:pt x="301" y="16"/>
                    <a:pt x="286" y="0"/>
                    <a:pt x="267" y="0"/>
                  </a:cubicBezTo>
                  <a:cubicBezTo>
                    <a:pt x="34" y="0"/>
                    <a:pt x="34" y="0"/>
                    <a:pt x="34" y="0"/>
                  </a:cubicBezTo>
                  <a:cubicBezTo>
                    <a:pt x="16" y="0"/>
                    <a:pt x="0" y="16"/>
                    <a:pt x="0" y="34"/>
                  </a:cubicBezTo>
                  <a:cubicBezTo>
                    <a:pt x="0" y="267"/>
                    <a:pt x="0" y="267"/>
                    <a:pt x="0" y="267"/>
                  </a:cubicBezTo>
                  <a:cubicBezTo>
                    <a:pt x="0" y="286"/>
                    <a:pt x="16" y="301"/>
                    <a:pt x="34" y="301"/>
                  </a:cubicBezTo>
                  <a:cubicBezTo>
                    <a:pt x="267" y="301"/>
                    <a:pt x="267" y="301"/>
                    <a:pt x="267" y="301"/>
                  </a:cubicBezTo>
                  <a:cubicBezTo>
                    <a:pt x="286" y="301"/>
                    <a:pt x="301" y="286"/>
                    <a:pt x="301" y="267"/>
                  </a:cubicBezTo>
                  <a:lnTo>
                    <a:pt x="301" y="34"/>
                  </a:lnTo>
                  <a:close/>
                </a:path>
              </a:pathLst>
            </a:custGeom>
            <a:noFill/>
            <a:ln w="9525" cap="flat">
              <a:solidFill>
                <a:srgbClr val="B2B2B2"/>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06" name="Freeform 12"/>
            <p:cNvSpPr>
              <a:spLocks/>
            </p:cNvSpPr>
            <p:nvPr/>
          </p:nvSpPr>
          <p:spPr bwMode="auto">
            <a:xfrm>
              <a:off x="5013325" y="3916363"/>
              <a:ext cx="287338" cy="273050"/>
            </a:xfrm>
            <a:custGeom>
              <a:avLst/>
              <a:gdLst/>
              <a:ahLst/>
              <a:cxnLst>
                <a:cxn ang="0">
                  <a:pos x="34" y="369"/>
                </a:cxn>
                <a:cxn ang="0">
                  <a:pos x="0" y="335"/>
                </a:cxn>
                <a:cxn ang="0">
                  <a:pos x="0" y="99"/>
                </a:cxn>
                <a:cxn ang="0">
                  <a:pos x="28" y="46"/>
                </a:cxn>
                <a:cxn ang="0">
                  <a:pos x="68" y="19"/>
                </a:cxn>
                <a:cxn ang="0">
                  <a:pos x="131" y="0"/>
                </a:cxn>
                <a:cxn ang="0">
                  <a:pos x="353" y="0"/>
                </a:cxn>
                <a:cxn ang="0">
                  <a:pos x="387" y="34"/>
                </a:cxn>
                <a:cxn ang="0">
                  <a:pos x="387" y="244"/>
                </a:cxn>
                <a:cxn ang="0">
                  <a:pos x="364" y="303"/>
                </a:cxn>
                <a:cxn ang="0">
                  <a:pos x="323" y="345"/>
                </a:cxn>
                <a:cxn ang="0">
                  <a:pos x="266" y="369"/>
                </a:cxn>
                <a:cxn ang="0">
                  <a:pos x="34" y="369"/>
                </a:cxn>
              </a:cxnLst>
              <a:rect l="0" t="0" r="r" b="b"/>
              <a:pathLst>
                <a:path w="387" h="369">
                  <a:moveTo>
                    <a:pt x="34" y="369"/>
                  </a:moveTo>
                  <a:cubicBezTo>
                    <a:pt x="16" y="369"/>
                    <a:pt x="0" y="354"/>
                    <a:pt x="0" y="335"/>
                  </a:cubicBezTo>
                  <a:cubicBezTo>
                    <a:pt x="0" y="99"/>
                    <a:pt x="0" y="99"/>
                    <a:pt x="0" y="99"/>
                  </a:cubicBezTo>
                  <a:cubicBezTo>
                    <a:pt x="0" y="80"/>
                    <a:pt x="13" y="56"/>
                    <a:pt x="28" y="46"/>
                  </a:cubicBezTo>
                  <a:cubicBezTo>
                    <a:pt x="68" y="19"/>
                    <a:pt x="68" y="19"/>
                    <a:pt x="68" y="19"/>
                  </a:cubicBezTo>
                  <a:cubicBezTo>
                    <a:pt x="84" y="9"/>
                    <a:pt x="112" y="0"/>
                    <a:pt x="131" y="0"/>
                  </a:cubicBezTo>
                  <a:cubicBezTo>
                    <a:pt x="353" y="0"/>
                    <a:pt x="353" y="0"/>
                    <a:pt x="353" y="0"/>
                  </a:cubicBezTo>
                  <a:cubicBezTo>
                    <a:pt x="372" y="0"/>
                    <a:pt x="387" y="15"/>
                    <a:pt x="387" y="34"/>
                  </a:cubicBezTo>
                  <a:cubicBezTo>
                    <a:pt x="387" y="244"/>
                    <a:pt x="387" y="244"/>
                    <a:pt x="387" y="244"/>
                  </a:cubicBezTo>
                  <a:cubicBezTo>
                    <a:pt x="387" y="263"/>
                    <a:pt x="377" y="289"/>
                    <a:pt x="364" y="303"/>
                  </a:cubicBezTo>
                  <a:cubicBezTo>
                    <a:pt x="323" y="345"/>
                    <a:pt x="323" y="345"/>
                    <a:pt x="323" y="345"/>
                  </a:cubicBezTo>
                  <a:cubicBezTo>
                    <a:pt x="310" y="358"/>
                    <a:pt x="284" y="369"/>
                    <a:pt x="266" y="369"/>
                  </a:cubicBezTo>
                  <a:lnTo>
                    <a:pt x="34" y="369"/>
                  </a:lnTo>
                  <a:close/>
                </a:path>
              </a:pathLst>
            </a:custGeom>
            <a:solidFill>
              <a:srgbClr val="F57F6F"/>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F57F6F"/>
                </a:solidFill>
                <a:ea typeface="+mn-ea"/>
                <a:cs typeface="+mn-cs"/>
              </a:endParaRPr>
            </a:p>
          </p:txBody>
        </p:sp>
        <p:sp>
          <p:nvSpPr>
            <p:cNvPr id="307" name="Freeform 13"/>
            <p:cNvSpPr>
              <a:spLocks/>
            </p:cNvSpPr>
            <p:nvPr/>
          </p:nvSpPr>
          <p:spPr bwMode="auto">
            <a:xfrm>
              <a:off x="5013325" y="3916363"/>
              <a:ext cx="287338" cy="273050"/>
            </a:xfrm>
            <a:custGeom>
              <a:avLst/>
              <a:gdLst/>
              <a:ahLst/>
              <a:cxnLst>
                <a:cxn ang="0">
                  <a:pos x="34" y="369"/>
                </a:cxn>
                <a:cxn ang="0">
                  <a:pos x="0" y="335"/>
                </a:cxn>
                <a:cxn ang="0">
                  <a:pos x="0" y="99"/>
                </a:cxn>
                <a:cxn ang="0">
                  <a:pos x="28" y="46"/>
                </a:cxn>
                <a:cxn ang="0">
                  <a:pos x="68" y="19"/>
                </a:cxn>
                <a:cxn ang="0">
                  <a:pos x="131" y="0"/>
                </a:cxn>
                <a:cxn ang="0">
                  <a:pos x="353" y="0"/>
                </a:cxn>
                <a:cxn ang="0">
                  <a:pos x="387" y="34"/>
                </a:cxn>
                <a:cxn ang="0">
                  <a:pos x="387" y="244"/>
                </a:cxn>
                <a:cxn ang="0">
                  <a:pos x="364" y="303"/>
                </a:cxn>
                <a:cxn ang="0">
                  <a:pos x="323" y="345"/>
                </a:cxn>
                <a:cxn ang="0">
                  <a:pos x="266" y="369"/>
                </a:cxn>
                <a:cxn ang="0">
                  <a:pos x="34" y="369"/>
                </a:cxn>
              </a:cxnLst>
              <a:rect l="0" t="0" r="r" b="b"/>
              <a:pathLst>
                <a:path w="387" h="369">
                  <a:moveTo>
                    <a:pt x="34" y="369"/>
                  </a:moveTo>
                  <a:cubicBezTo>
                    <a:pt x="16" y="369"/>
                    <a:pt x="0" y="354"/>
                    <a:pt x="0" y="335"/>
                  </a:cubicBezTo>
                  <a:cubicBezTo>
                    <a:pt x="0" y="99"/>
                    <a:pt x="0" y="99"/>
                    <a:pt x="0" y="99"/>
                  </a:cubicBezTo>
                  <a:cubicBezTo>
                    <a:pt x="0" y="80"/>
                    <a:pt x="13" y="56"/>
                    <a:pt x="28" y="46"/>
                  </a:cubicBezTo>
                  <a:cubicBezTo>
                    <a:pt x="68" y="19"/>
                    <a:pt x="68" y="19"/>
                    <a:pt x="68" y="19"/>
                  </a:cubicBezTo>
                  <a:cubicBezTo>
                    <a:pt x="84" y="9"/>
                    <a:pt x="112" y="0"/>
                    <a:pt x="131" y="0"/>
                  </a:cubicBezTo>
                  <a:cubicBezTo>
                    <a:pt x="353" y="0"/>
                    <a:pt x="353" y="0"/>
                    <a:pt x="353" y="0"/>
                  </a:cubicBezTo>
                  <a:cubicBezTo>
                    <a:pt x="372" y="0"/>
                    <a:pt x="387" y="15"/>
                    <a:pt x="387" y="34"/>
                  </a:cubicBezTo>
                  <a:cubicBezTo>
                    <a:pt x="387" y="244"/>
                    <a:pt x="387" y="244"/>
                    <a:pt x="387" y="244"/>
                  </a:cubicBezTo>
                  <a:cubicBezTo>
                    <a:pt x="387" y="263"/>
                    <a:pt x="377" y="289"/>
                    <a:pt x="364" y="303"/>
                  </a:cubicBezTo>
                  <a:cubicBezTo>
                    <a:pt x="323" y="345"/>
                    <a:pt x="323" y="345"/>
                    <a:pt x="323" y="345"/>
                  </a:cubicBezTo>
                  <a:cubicBezTo>
                    <a:pt x="310" y="358"/>
                    <a:pt x="284" y="369"/>
                    <a:pt x="266" y="369"/>
                  </a:cubicBezTo>
                  <a:lnTo>
                    <a:pt x="34" y="369"/>
                  </a:lnTo>
                  <a:close/>
                </a:path>
              </a:pathLst>
            </a:custGeom>
            <a:noFill/>
            <a:ln w="9525" cap="flat">
              <a:solidFill>
                <a:srgbClr val="F57F6F"/>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08" name="Freeform 14"/>
            <p:cNvSpPr>
              <a:spLocks/>
            </p:cNvSpPr>
            <p:nvPr/>
          </p:nvSpPr>
          <p:spPr bwMode="auto">
            <a:xfrm>
              <a:off x="5013325" y="3965575"/>
              <a:ext cx="223838" cy="222250"/>
            </a:xfrm>
            <a:custGeom>
              <a:avLst/>
              <a:gdLst/>
              <a:ahLst/>
              <a:cxnLst>
                <a:cxn ang="0">
                  <a:pos x="301" y="34"/>
                </a:cxn>
                <a:cxn ang="0">
                  <a:pos x="267" y="0"/>
                </a:cxn>
                <a:cxn ang="0">
                  <a:pos x="34" y="0"/>
                </a:cxn>
                <a:cxn ang="0">
                  <a:pos x="0" y="34"/>
                </a:cxn>
                <a:cxn ang="0">
                  <a:pos x="0" y="267"/>
                </a:cxn>
                <a:cxn ang="0">
                  <a:pos x="34" y="301"/>
                </a:cxn>
                <a:cxn ang="0">
                  <a:pos x="267" y="301"/>
                </a:cxn>
                <a:cxn ang="0">
                  <a:pos x="301" y="267"/>
                </a:cxn>
                <a:cxn ang="0">
                  <a:pos x="301" y="34"/>
                </a:cxn>
              </a:cxnLst>
              <a:rect l="0" t="0" r="r" b="b"/>
              <a:pathLst>
                <a:path w="301" h="301">
                  <a:moveTo>
                    <a:pt x="301" y="34"/>
                  </a:moveTo>
                  <a:cubicBezTo>
                    <a:pt x="301" y="16"/>
                    <a:pt x="286" y="0"/>
                    <a:pt x="267" y="0"/>
                  </a:cubicBezTo>
                  <a:cubicBezTo>
                    <a:pt x="34" y="0"/>
                    <a:pt x="34" y="0"/>
                    <a:pt x="34" y="0"/>
                  </a:cubicBezTo>
                  <a:cubicBezTo>
                    <a:pt x="16" y="0"/>
                    <a:pt x="0" y="16"/>
                    <a:pt x="0" y="34"/>
                  </a:cubicBezTo>
                  <a:cubicBezTo>
                    <a:pt x="0" y="267"/>
                    <a:pt x="0" y="267"/>
                    <a:pt x="0" y="267"/>
                  </a:cubicBezTo>
                  <a:cubicBezTo>
                    <a:pt x="0" y="286"/>
                    <a:pt x="16" y="301"/>
                    <a:pt x="34" y="301"/>
                  </a:cubicBezTo>
                  <a:cubicBezTo>
                    <a:pt x="267" y="301"/>
                    <a:pt x="267" y="301"/>
                    <a:pt x="267" y="301"/>
                  </a:cubicBezTo>
                  <a:cubicBezTo>
                    <a:pt x="286" y="301"/>
                    <a:pt x="301" y="286"/>
                    <a:pt x="301" y="267"/>
                  </a:cubicBezTo>
                  <a:lnTo>
                    <a:pt x="301" y="34"/>
                  </a:lnTo>
                  <a:close/>
                </a:path>
              </a:pathLst>
            </a:custGeom>
            <a:solidFill>
              <a:srgbClr val="FFFFFF"/>
            </a:solidFill>
            <a:ln w="9525">
              <a:noFill/>
              <a:round/>
              <a:headEnd/>
              <a:tailEnd/>
            </a:ln>
          </p:spPr>
          <p:txBody>
            <a:bodyPr vert="horz" wrap="square" lIns="0" tIns="83076" rIns="0" bIns="83076" numCol="1" anchor="ctr" anchorCtr="0" compatLnSpc="1">
              <a:prstTxWarp prst="textNoShape">
                <a:avLst/>
              </a:prstTxWarp>
            </a:bodyPr>
            <a:lstStyle/>
            <a:p>
              <a:pPr algn="ctr">
                <a:buClrTx/>
                <a:buFontTx/>
                <a:buNone/>
              </a:pPr>
              <a:r>
                <a:rPr lang="en-US" sz="1662" b="1" kern="1200" dirty="0">
                  <a:solidFill>
                    <a:srgbClr val="F57F6F"/>
                  </a:solidFill>
                  <a:latin typeface="Comic Sans MS" pitchFamily="66" charset="0"/>
                  <a:ea typeface="+mn-ea"/>
                  <a:cs typeface="+mn-cs"/>
                </a:rPr>
                <a:t>B</a:t>
              </a:r>
            </a:p>
          </p:txBody>
        </p:sp>
        <p:sp>
          <p:nvSpPr>
            <p:cNvPr id="309" name="Freeform 15"/>
            <p:cNvSpPr>
              <a:spLocks/>
            </p:cNvSpPr>
            <p:nvPr/>
          </p:nvSpPr>
          <p:spPr bwMode="auto">
            <a:xfrm>
              <a:off x="5013325" y="3965575"/>
              <a:ext cx="223838" cy="222250"/>
            </a:xfrm>
            <a:custGeom>
              <a:avLst/>
              <a:gdLst/>
              <a:ahLst/>
              <a:cxnLst>
                <a:cxn ang="0">
                  <a:pos x="301" y="34"/>
                </a:cxn>
                <a:cxn ang="0">
                  <a:pos x="267" y="0"/>
                </a:cxn>
                <a:cxn ang="0">
                  <a:pos x="34" y="0"/>
                </a:cxn>
                <a:cxn ang="0">
                  <a:pos x="0" y="34"/>
                </a:cxn>
                <a:cxn ang="0">
                  <a:pos x="0" y="267"/>
                </a:cxn>
                <a:cxn ang="0">
                  <a:pos x="34" y="301"/>
                </a:cxn>
                <a:cxn ang="0">
                  <a:pos x="267" y="301"/>
                </a:cxn>
                <a:cxn ang="0">
                  <a:pos x="301" y="267"/>
                </a:cxn>
                <a:cxn ang="0">
                  <a:pos x="301" y="34"/>
                </a:cxn>
              </a:cxnLst>
              <a:rect l="0" t="0" r="r" b="b"/>
              <a:pathLst>
                <a:path w="301" h="301">
                  <a:moveTo>
                    <a:pt x="301" y="34"/>
                  </a:moveTo>
                  <a:cubicBezTo>
                    <a:pt x="301" y="16"/>
                    <a:pt x="286" y="0"/>
                    <a:pt x="267" y="0"/>
                  </a:cubicBezTo>
                  <a:cubicBezTo>
                    <a:pt x="34" y="0"/>
                    <a:pt x="34" y="0"/>
                    <a:pt x="34" y="0"/>
                  </a:cubicBezTo>
                  <a:cubicBezTo>
                    <a:pt x="16" y="0"/>
                    <a:pt x="0" y="16"/>
                    <a:pt x="0" y="34"/>
                  </a:cubicBezTo>
                  <a:cubicBezTo>
                    <a:pt x="0" y="267"/>
                    <a:pt x="0" y="267"/>
                    <a:pt x="0" y="267"/>
                  </a:cubicBezTo>
                  <a:cubicBezTo>
                    <a:pt x="0" y="286"/>
                    <a:pt x="16" y="301"/>
                    <a:pt x="34" y="301"/>
                  </a:cubicBezTo>
                  <a:cubicBezTo>
                    <a:pt x="267" y="301"/>
                    <a:pt x="267" y="301"/>
                    <a:pt x="267" y="301"/>
                  </a:cubicBezTo>
                  <a:cubicBezTo>
                    <a:pt x="286" y="301"/>
                    <a:pt x="301" y="286"/>
                    <a:pt x="301" y="267"/>
                  </a:cubicBezTo>
                  <a:lnTo>
                    <a:pt x="301" y="34"/>
                  </a:lnTo>
                  <a:close/>
                </a:path>
              </a:pathLst>
            </a:custGeom>
            <a:noFill/>
            <a:ln w="9525" cap="flat">
              <a:solidFill>
                <a:srgbClr val="F57F6F"/>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10" name="Freeform 16"/>
            <p:cNvSpPr>
              <a:spLocks/>
            </p:cNvSpPr>
            <p:nvPr/>
          </p:nvSpPr>
          <p:spPr bwMode="auto">
            <a:xfrm>
              <a:off x="5272088" y="3922713"/>
              <a:ext cx="254000" cy="290512"/>
            </a:xfrm>
            <a:custGeom>
              <a:avLst/>
              <a:gdLst/>
              <a:ahLst/>
              <a:cxnLst>
                <a:cxn ang="0">
                  <a:pos x="78" y="390"/>
                </a:cxn>
                <a:cxn ang="0">
                  <a:pos x="31" y="364"/>
                </a:cxn>
                <a:cxn ang="0">
                  <a:pos x="14" y="324"/>
                </a:cxn>
                <a:cxn ang="0">
                  <a:pos x="1" y="259"/>
                </a:cxn>
                <a:cxn ang="0">
                  <a:pos x="1" y="46"/>
                </a:cxn>
                <a:cxn ang="0">
                  <a:pos x="36" y="10"/>
                </a:cxn>
                <a:cxn ang="0">
                  <a:pos x="258" y="1"/>
                </a:cxn>
                <a:cxn ang="0">
                  <a:pos x="311" y="28"/>
                </a:cxn>
                <a:cxn ang="0">
                  <a:pos x="322" y="45"/>
                </a:cxn>
                <a:cxn ang="0">
                  <a:pos x="341" y="107"/>
                </a:cxn>
                <a:cxn ang="0">
                  <a:pos x="341" y="318"/>
                </a:cxn>
                <a:cxn ang="0">
                  <a:pos x="307" y="357"/>
                </a:cxn>
                <a:cxn ang="0">
                  <a:pos x="78" y="390"/>
                </a:cxn>
              </a:cxnLst>
              <a:rect l="0" t="0" r="r" b="b"/>
              <a:pathLst>
                <a:path w="341" h="393">
                  <a:moveTo>
                    <a:pt x="78" y="390"/>
                  </a:moveTo>
                  <a:cubicBezTo>
                    <a:pt x="59" y="393"/>
                    <a:pt x="38" y="381"/>
                    <a:pt x="31" y="364"/>
                  </a:cubicBezTo>
                  <a:cubicBezTo>
                    <a:pt x="14" y="324"/>
                    <a:pt x="14" y="324"/>
                    <a:pt x="14" y="324"/>
                  </a:cubicBezTo>
                  <a:cubicBezTo>
                    <a:pt x="6" y="307"/>
                    <a:pt x="0" y="278"/>
                    <a:pt x="1" y="259"/>
                  </a:cubicBezTo>
                  <a:cubicBezTo>
                    <a:pt x="1" y="46"/>
                    <a:pt x="1" y="46"/>
                    <a:pt x="1" y="46"/>
                  </a:cubicBezTo>
                  <a:cubicBezTo>
                    <a:pt x="1" y="27"/>
                    <a:pt x="17" y="11"/>
                    <a:pt x="36" y="10"/>
                  </a:cubicBezTo>
                  <a:cubicBezTo>
                    <a:pt x="258" y="1"/>
                    <a:pt x="258" y="1"/>
                    <a:pt x="258" y="1"/>
                  </a:cubicBezTo>
                  <a:cubicBezTo>
                    <a:pt x="276" y="0"/>
                    <a:pt x="300" y="12"/>
                    <a:pt x="311" y="28"/>
                  </a:cubicBezTo>
                  <a:cubicBezTo>
                    <a:pt x="322" y="45"/>
                    <a:pt x="322" y="45"/>
                    <a:pt x="322" y="45"/>
                  </a:cubicBezTo>
                  <a:cubicBezTo>
                    <a:pt x="332" y="60"/>
                    <a:pt x="341" y="88"/>
                    <a:pt x="341" y="107"/>
                  </a:cubicBezTo>
                  <a:cubicBezTo>
                    <a:pt x="341" y="318"/>
                    <a:pt x="341" y="318"/>
                    <a:pt x="341" y="318"/>
                  </a:cubicBezTo>
                  <a:cubicBezTo>
                    <a:pt x="341" y="337"/>
                    <a:pt x="325" y="354"/>
                    <a:pt x="307" y="357"/>
                  </a:cubicBezTo>
                  <a:lnTo>
                    <a:pt x="78" y="390"/>
                  </a:lnTo>
                  <a:close/>
                </a:path>
              </a:pathLst>
            </a:custGeom>
            <a:solidFill>
              <a:srgbClr val="FDD777"/>
            </a:solidFill>
            <a:ln w="9525">
              <a:solidFill>
                <a:srgbClr val="FDD777"/>
              </a:solid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11" name="Freeform 17"/>
            <p:cNvSpPr>
              <a:spLocks/>
            </p:cNvSpPr>
            <p:nvPr/>
          </p:nvSpPr>
          <p:spPr bwMode="auto">
            <a:xfrm>
              <a:off x="5272088" y="3922713"/>
              <a:ext cx="254000" cy="290512"/>
            </a:xfrm>
            <a:custGeom>
              <a:avLst/>
              <a:gdLst/>
              <a:ahLst/>
              <a:cxnLst>
                <a:cxn ang="0">
                  <a:pos x="78" y="390"/>
                </a:cxn>
                <a:cxn ang="0">
                  <a:pos x="31" y="364"/>
                </a:cxn>
                <a:cxn ang="0">
                  <a:pos x="14" y="324"/>
                </a:cxn>
                <a:cxn ang="0">
                  <a:pos x="1" y="259"/>
                </a:cxn>
                <a:cxn ang="0">
                  <a:pos x="1" y="46"/>
                </a:cxn>
                <a:cxn ang="0">
                  <a:pos x="36" y="10"/>
                </a:cxn>
                <a:cxn ang="0">
                  <a:pos x="258" y="1"/>
                </a:cxn>
                <a:cxn ang="0">
                  <a:pos x="311" y="28"/>
                </a:cxn>
                <a:cxn ang="0">
                  <a:pos x="322" y="45"/>
                </a:cxn>
                <a:cxn ang="0">
                  <a:pos x="341" y="107"/>
                </a:cxn>
                <a:cxn ang="0">
                  <a:pos x="341" y="318"/>
                </a:cxn>
                <a:cxn ang="0">
                  <a:pos x="307" y="357"/>
                </a:cxn>
                <a:cxn ang="0">
                  <a:pos x="78" y="390"/>
                </a:cxn>
              </a:cxnLst>
              <a:rect l="0" t="0" r="r" b="b"/>
              <a:pathLst>
                <a:path w="341" h="393">
                  <a:moveTo>
                    <a:pt x="78" y="390"/>
                  </a:moveTo>
                  <a:cubicBezTo>
                    <a:pt x="59" y="393"/>
                    <a:pt x="38" y="381"/>
                    <a:pt x="31" y="364"/>
                  </a:cubicBezTo>
                  <a:cubicBezTo>
                    <a:pt x="14" y="324"/>
                    <a:pt x="14" y="324"/>
                    <a:pt x="14" y="324"/>
                  </a:cubicBezTo>
                  <a:cubicBezTo>
                    <a:pt x="6" y="307"/>
                    <a:pt x="0" y="278"/>
                    <a:pt x="1" y="259"/>
                  </a:cubicBezTo>
                  <a:cubicBezTo>
                    <a:pt x="1" y="46"/>
                    <a:pt x="1" y="46"/>
                    <a:pt x="1" y="46"/>
                  </a:cubicBezTo>
                  <a:cubicBezTo>
                    <a:pt x="1" y="27"/>
                    <a:pt x="17" y="11"/>
                    <a:pt x="36" y="10"/>
                  </a:cubicBezTo>
                  <a:cubicBezTo>
                    <a:pt x="258" y="1"/>
                    <a:pt x="258" y="1"/>
                    <a:pt x="258" y="1"/>
                  </a:cubicBezTo>
                  <a:cubicBezTo>
                    <a:pt x="276" y="0"/>
                    <a:pt x="300" y="12"/>
                    <a:pt x="311" y="28"/>
                  </a:cubicBezTo>
                  <a:cubicBezTo>
                    <a:pt x="322" y="45"/>
                    <a:pt x="322" y="45"/>
                    <a:pt x="322" y="45"/>
                  </a:cubicBezTo>
                  <a:cubicBezTo>
                    <a:pt x="332" y="60"/>
                    <a:pt x="341" y="88"/>
                    <a:pt x="341" y="107"/>
                  </a:cubicBezTo>
                  <a:cubicBezTo>
                    <a:pt x="341" y="318"/>
                    <a:pt x="341" y="318"/>
                    <a:pt x="341" y="318"/>
                  </a:cubicBezTo>
                  <a:cubicBezTo>
                    <a:pt x="341" y="337"/>
                    <a:pt x="325" y="354"/>
                    <a:pt x="307" y="357"/>
                  </a:cubicBezTo>
                  <a:lnTo>
                    <a:pt x="78" y="390"/>
                  </a:lnTo>
                  <a:close/>
                </a:path>
              </a:pathLst>
            </a:custGeom>
            <a:noFill/>
            <a:ln w="9525" cap="flat">
              <a:solidFill>
                <a:srgbClr val="FDD777"/>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12" name="Freeform 18"/>
            <p:cNvSpPr>
              <a:spLocks/>
            </p:cNvSpPr>
            <p:nvPr/>
          </p:nvSpPr>
          <p:spPr bwMode="auto">
            <a:xfrm>
              <a:off x="5305425" y="3976688"/>
              <a:ext cx="220663" cy="234950"/>
            </a:xfrm>
            <a:custGeom>
              <a:avLst/>
              <a:gdLst/>
              <a:ahLst/>
              <a:cxnLst>
                <a:cxn ang="0">
                  <a:pos x="298" y="33"/>
                </a:cxn>
                <a:cxn ang="0">
                  <a:pos x="264" y="1"/>
                </a:cxn>
                <a:cxn ang="0">
                  <a:pos x="34" y="15"/>
                </a:cxn>
                <a:cxn ang="0">
                  <a:pos x="0" y="51"/>
                </a:cxn>
                <a:cxn ang="0">
                  <a:pos x="0" y="286"/>
                </a:cxn>
                <a:cxn ang="0">
                  <a:pos x="34" y="316"/>
                </a:cxn>
                <a:cxn ang="0">
                  <a:pos x="264" y="295"/>
                </a:cxn>
                <a:cxn ang="0">
                  <a:pos x="298" y="258"/>
                </a:cxn>
                <a:cxn ang="0">
                  <a:pos x="298" y="33"/>
                </a:cxn>
              </a:cxnLst>
              <a:rect l="0" t="0" r="r" b="b"/>
              <a:pathLst>
                <a:path w="298" h="318">
                  <a:moveTo>
                    <a:pt x="298" y="33"/>
                  </a:moveTo>
                  <a:cubicBezTo>
                    <a:pt x="298" y="14"/>
                    <a:pt x="282" y="0"/>
                    <a:pt x="264" y="1"/>
                  </a:cubicBezTo>
                  <a:cubicBezTo>
                    <a:pt x="34" y="15"/>
                    <a:pt x="34" y="15"/>
                    <a:pt x="34" y="15"/>
                  </a:cubicBezTo>
                  <a:cubicBezTo>
                    <a:pt x="15" y="16"/>
                    <a:pt x="0" y="32"/>
                    <a:pt x="0" y="51"/>
                  </a:cubicBezTo>
                  <a:cubicBezTo>
                    <a:pt x="0" y="286"/>
                    <a:pt x="0" y="286"/>
                    <a:pt x="0" y="286"/>
                  </a:cubicBezTo>
                  <a:cubicBezTo>
                    <a:pt x="0" y="304"/>
                    <a:pt x="15" y="318"/>
                    <a:pt x="34" y="316"/>
                  </a:cubicBezTo>
                  <a:cubicBezTo>
                    <a:pt x="264" y="295"/>
                    <a:pt x="264" y="295"/>
                    <a:pt x="264" y="295"/>
                  </a:cubicBezTo>
                  <a:cubicBezTo>
                    <a:pt x="282" y="293"/>
                    <a:pt x="298" y="276"/>
                    <a:pt x="298" y="258"/>
                  </a:cubicBezTo>
                  <a:lnTo>
                    <a:pt x="298" y="33"/>
                  </a:lnTo>
                  <a:close/>
                </a:path>
              </a:pathLst>
            </a:custGeom>
            <a:solidFill>
              <a:srgbClr val="FFFFFF"/>
            </a:solidFill>
            <a:ln w="9525">
              <a:noFill/>
              <a:round/>
              <a:headEnd/>
              <a:tailEnd/>
            </a:ln>
          </p:spPr>
          <p:txBody>
            <a:bodyPr vert="horz" wrap="square" lIns="0" tIns="83076" rIns="0" bIns="83076" numCol="1" anchor="ctr" anchorCtr="0" compatLnSpc="1">
              <a:prstTxWarp prst="textNoShape">
                <a:avLst/>
              </a:prstTxWarp>
            </a:bodyPr>
            <a:lstStyle/>
            <a:p>
              <a:pPr algn="ctr">
                <a:buClrTx/>
                <a:buFontTx/>
                <a:buNone/>
              </a:pPr>
              <a:r>
                <a:rPr lang="en-US" sz="1662" b="1" kern="1200" dirty="0">
                  <a:solidFill>
                    <a:srgbClr val="FDD777"/>
                  </a:solidFill>
                  <a:latin typeface="Comic Sans MS" pitchFamily="66" charset="0"/>
                  <a:ea typeface="+mn-ea"/>
                  <a:cs typeface="+mn-cs"/>
                </a:rPr>
                <a:t>C</a:t>
              </a:r>
            </a:p>
          </p:txBody>
        </p:sp>
        <p:sp>
          <p:nvSpPr>
            <p:cNvPr id="313" name="Freeform 19"/>
            <p:cNvSpPr>
              <a:spLocks/>
            </p:cNvSpPr>
            <p:nvPr/>
          </p:nvSpPr>
          <p:spPr bwMode="auto">
            <a:xfrm>
              <a:off x="5305425" y="3976688"/>
              <a:ext cx="220663" cy="234950"/>
            </a:xfrm>
            <a:custGeom>
              <a:avLst/>
              <a:gdLst/>
              <a:ahLst/>
              <a:cxnLst>
                <a:cxn ang="0">
                  <a:pos x="298" y="33"/>
                </a:cxn>
                <a:cxn ang="0">
                  <a:pos x="264" y="1"/>
                </a:cxn>
                <a:cxn ang="0">
                  <a:pos x="34" y="15"/>
                </a:cxn>
                <a:cxn ang="0">
                  <a:pos x="0" y="51"/>
                </a:cxn>
                <a:cxn ang="0">
                  <a:pos x="0" y="286"/>
                </a:cxn>
                <a:cxn ang="0">
                  <a:pos x="34" y="316"/>
                </a:cxn>
                <a:cxn ang="0">
                  <a:pos x="264" y="295"/>
                </a:cxn>
                <a:cxn ang="0">
                  <a:pos x="298" y="258"/>
                </a:cxn>
                <a:cxn ang="0">
                  <a:pos x="298" y="33"/>
                </a:cxn>
              </a:cxnLst>
              <a:rect l="0" t="0" r="r" b="b"/>
              <a:pathLst>
                <a:path w="298" h="318">
                  <a:moveTo>
                    <a:pt x="298" y="33"/>
                  </a:moveTo>
                  <a:cubicBezTo>
                    <a:pt x="298" y="14"/>
                    <a:pt x="282" y="0"/>
                    <a:pt x="264" y="1"/>
                  </a:cubicBezTo>
                  <a:cubicBezTo>
                    <a:pt x="34" y="15"/>
                    <a:pt x="34" y="15"/>
                    <a:pt x="34" y="15"/>
                  </a:cubicBezTo>
                  <a:cubicBezTo>
                    <a:pt x="15" y="16"/>
                    <a:pt x="0" y="32"/>
                    <a:pt x="0" y="51"/>
                  </a:cubicBezTo>
                  <a:cubicBezTo>
                    <a:pt x="0" y="286"/>
                    <a:pt x="0" y="286"/>
                    <a:pt x="0" y="286"/>
                  </a:cubicBezTo>
                  <a:cubicBezTo>
                    <a:pt x="0" y="304"/>
                    <a:pt x="15" y="318"/>
                    <a:pt x="34" y="316"/>
                  </a:cubicBezTo>
                  <a:cubicBezTo>
                    <a:pt x="264" y="295"/>
                    <a:pt x="264" y="295"/>
                    <a:pt x="264" y="295"/>
                  </a:cubicBezTo>
                  <a:cubicBezTo>
                    <a:pt x="282" y="293"/>
                    <a:pt x="298" y="276"/>
                    <a:pt x="298" y="258"/>
                  </a:cubicBezTo>
                  <a:lnTo>
                    <a:pt x="298" y="33"/>
                  </a:lnTo>
                  <a:close/>
                </a:path>
              </a:pathLst>
            </a:custGeom>
            <a:noFill/>
            <a:ln w="9525" cap="flat">
              <a:solidFill>
                <a:srgbClr val="FDD777"/>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14" name="Freeform 20"/>
            <p:cNvSpPr>
              <a:spLocks/>
            </p:cNvSpPr>
            <p:nvPr/>
          </p:nvSpPr>
          <p:spPr bwMode="auto">
            <a:xfrm>
              <a:off x="5140325" y="3702050"/>
              <a:ext cx="277813" cy="246062"/>
            </a:xfrm>
            <a:custGeom>
              <a:avLst/>
              <a:gdLst/>
              <a:ahLst/>
              <a:cxnLst>
                <a:cxn ang="0">
                  <a:pos x="34" y="333"/>
                </a:cxn>
                <a:cxn ang="0">
                  <a:pos x="0" y="298"/>
                </a:cxn>
                <a:cxn ang="0">
                  <a:pos x="0" y="62"/>
                </a:cxn>
                <a:cxn ang="0">
                  <a:pos x="33" y="17"/>
                </a:cxn>
                <a:cxn ang="0">
                  <a:pos x="53" y="11"/>
                </a:cxn>
                <a:cxn ang="0">
                  <a:pos x="119" y="0"/>
                </a:cxn>
                <a:cxn ang="0">
                  <a:pos x="342" y="0"/>
                </a:cxn>
                <a:cxn ang="0">
                  <a:pos x="376" y="34"/>
                </a:cxn>
                <a:cxn ang="0">
                  <a:pos x="376" y="244"/>
                </a:cxn>
                <a:cxn ang="0">
                  <a:pos x="348" y="298"/>
                </a:cxn>
                <a:cxn ang="0">
                  <a:pos x="327" y="313"/>
                </a:cxn>
                <a:cxn ang="0">
                  <a:pos x="266" y="333"/>
                </a:cxn>
                <a:cxn ang="0">
                  <a:pos x="34" y="333"/>
                </a:cxn>
              </a:cxnLst>
              <a:rect l="0" t="0" r="r" b="b"/>
              <a:pathLst>
                <a:path w="376" h="333">
                  <a:moveTo>
                    <a:pt x="34" y="333"/>
                  </a:moveTo>
                  <a:cubicBezTo>
                    <a:pt x="15" y="333"/>
                    <a:pt x="0" y="317"/>
                    <a:pt x="0" y="298"/>
                  </a:cubicBezTo>
                  <a:cubicBezTo>
                    <a:pt x="0" y="62"/>
                    <a:pt x="0" y="62"/>
                    <a:pt x="0" y="62"/>
                  </a:cubicBezTo>
                  <a:cubicBezTo>
                    <a:pt x="0" y="43"/>
                    <a:pt x="15" y="23"/>
                    <a:pt x="33" y="17"/>
                  </a:cubicBezTo>
                  <a:cubicBezTo>
                    <a:pt x="53" y="11"/>
                    <a:pt x="53" y="11"/>
                    <a:pt x="53" y="11"/>
                  </a:cubicBezTo>
                  <a:cubicBezTo>
                    <a:pt x="71" y="5"/>
                    <a:pt x="101" y="0"/>
                    <a:pt x="119" y="0"/>
                  </a:cubicBezTo>
                  <a:cubicBezTo>
                    <a:pt x="342" y="0"/>
                    <a:pt x="342" y="0"/>
                    <a:pt x="342" y="0"/>
                  </a:cubicBezTo>
                  <a:cubicBezTo>
                    <a:pt x="361" y="0"/>
                    <a:pt x="376" y="15"/>
                    <a:pt x="376" y="34"/>
                  </a:cubicBezTo>
                  <a:cubicBezTo>
                    <a:pt x="376" y="244"/>
                    <a:pt x="376" y="244"/>
                    <a:pt x="376" y="244"/>
                  </a:cubicBezTo>
                  <a:cubicBezTo>
                    <a:pt x="376" y="263"/>
                    <a:pt x="363" y="287"/>
                    <a:pt x="348" y="298"/>
                  </a:cubicBezTo>
                  <a:cubicBezTo>
                    <a:pt x="327" y="313"/>
                    <a:pt x="327" y="313"/>
                    <a:pt x="327" y="313"/>
                  </a:cubicBezTo>
                  <a:cubicBezTo>
                    <a:pt x="312" y="324"/>
                    <a:pt x="284" y="333"/>
                    <a:pt x="266" y="333"/>
                  </a:cubicBezTo>
                  <a:lnTo>
                    <a:pt x="34" y="333"/>
                  </a:ln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15" name="Freeform 21"/>
            <p:cNvSpPr>
              <a:spLocks/>
            </p:cNvSpPr>
            <p:nvPr/>
          </p:nvSpPr>
          <p:spPr bwMode="auto">
            <a:xfrm>
              <a:off x="5140325" y="3702050"/>
              <a:ext cx="277813" cy="246062"/>
            </a:xfrm>
            <a:custGeom>
              <a:avLst/>
              <a:gdLst/>
              <a:ahLst/>
              <a:cxnLst>
                <a:cxn ang="0">
                  <a:pos x="34" y="333"/>
                </a:cxn>
                <a:cxn ang="0">
                  <a:pos x="0" y="298"/>
                </a:cxn>
                <a:cxn ang="0">
                  <a:pos x="0" y="62"/>
                </a:cxn>
                <a:cxn ang="0">
                  <a:pos x="33" y="17"/>
                </a:cxn>
                <a:cxn ang="0">
                  <a:pos x="53" y="11"/>
                </a:cxn>
                <a:cxn ang="0">
                  <a:pos x="119" y="0"/>
                </a:cxn>
                <a:cxn ang="0">
                  <a:pos x="342" y="0"/>
                </a:cxn>
                <a:cxn ang="0">
                  <a:pos x="376" y="34"/>
                </a:cxn>
                <a:cxn ang="0">
                  <a:pos x="376" y="244"/>
                </a:cxn>
                <a:cxn ang="0">
                  <a:pos x="348" y="298"/>
                </a:cxn>
                <a:cxn ang="0">
                  <a:pos x="327" y="313"/>
                </a:cxn>
                <a:cxn ang="0">
                  <a:pos x="266" y="333"/>
                </a:cxn>
                <a:cxn ang="0">
                  <a:pos x="34" y="333"/>
                </a:cxn>
              </a:cxnLst>
              <a:rect l="0" t="0" r="r" b="b"/>
              <a:pathLst>
                <a:path w="376" h="333">
                  <a:moveTo>
                    <a:pt x="34" y="333"/>
                  </a:moveTo>
                  <a:cubicBezTo>
                    <a:pt x="15" y="333"/>
                    <a:pt x="0" y="317"/>
                    <a:pt x="0" y="298"/>
                  </a:cubicBezTo>
                  <a:cubicBezTo>
                    <a:pt x="0" y="62"/>
                    <a:pt x="0" y="62"/>
                    <a:pt x="0" y="62"/>
                  </a:cubicBezTo>
                  <a:cubicBezTo>
                    <a:pt x="0" y="43"/>
                    <a:pt x="15" y="23"/>
                    <a:pt x="33" y="17"/>
                  </a:cubicBezTo>
                  <a:cubicBezTo>
                    <a:pt x="53" y="11"/>
                    <a:pt x="53" y="11"/>
                    <a:pt x="53" y="11"/>
                  </a:cubicBezTo>
                  <a:cubicBezTo>
                    <a:pt x="71" y="5"/>
                    <a:pt x="101" y="0"/>
                    <a:pt x="119" y="0"/>
                  </a:cubicBezTo>
                  <a:cubicBezTo>
                    <a:pt x="342" y="0"/>
                    <a:pt x="342" y="0"/>
                    <a:pt x="342" y="0"/>
                  </a:cubicBezTo>
                  <a:cubicBezTo>
                    <a:pt x="361" y="0"/>
                    <a:pt x="376" y="15"/>
                    <a:pt x="376" y="34"/>
                  </a:cubicBezTo>
                  <a:cubicBezTo>
                    <a:pt x="376" y="244"/>
                    <a:pt x="376" y="244"/>
                    <a:pt x="376" y="244"/>
                  </a:cubicBezTo>
                  <a:cubicBezTo>
                    <a:pt x="376" y="263"/>
                    <a:pt x="363" y="287"/>
                    <a:pt x="348" y="298"/>
                  </a:cubicBezTo>
                  <a:cubicBezTo>
                    <a:pt x="327" y="313"/>
                    <a:pt x="327" y="313"/>
                    <a:pt x="327" y="313"/>
                  </a:cubicBezTo>
                  <a:cubicBezTo>
                    <a:pt x="312" y="324"/>
                    <a:pt x="284" y="333"/>
                    <a:pt x="266" y="333"/>
                  </a:cubicBezTo>
                  <a:lnTo>
                    <a:pt x="34" y="333"/>
                  </a:lnTo>
                  <a:close/>
                </a:path>
              </a:pathLst>
            </a:custGeom>
            <a:solidFill>
              <a:schemeClr val="accent1"/>
            </a:solidFill>
            <a:ln w="9525" cap="flat">
              <a:solidFill>
                <a:schemeClr val="accent1"/>
              </a:solidFill>
              <a:prstDash val="solid"/>
              <a:miter lim="800000"/>
              <a:headEnd/>
              <a:tailEnd/>
            </a:ln>
          </p:spPr>
          <p:txBody>
            <a:bodyPr vert="horz" wrap="square" lIns="0" tIns="0" rIns="0" bIns="0"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316" name="Freeform 22"/>
            <p:cNvSpPr>
              <a:spLocks/>
            </p:cNvSpPr>
            <p:nvPr/>
          </p:nvSpPr>
          <p:spPr bwMode="auto">
            <a:xfrm>
              <a:off x="5154613" y="3729038"/>
              <a:ext cx="214313" cy="212725"/>
            </a:xfrm>
            <a:custGeom>
              <a:avLst/>
              <a:gdLst/>
              <a:ahLst/>
              <a:cxnLst>
                <a:cxn ang="0">
                  <a:pos x="0" y="34"/>
                </a:cxn>
                <a:cxn ang="0">
                  <a:pos x="34" y="0"/>
                </a:cxn>
                <a:cxn ang="0">
                  <a:pos x="255" y="0"/>
                </a:cxn>
                <a:cxn ang="0">
                  <a:pos x="289" y="34"/>
                </a:cxn>
                <a:cxn ang="0">
                  <a:pos x="289" y="255"/>
                </a:cxn>
                <a:cxn ang="0">
                  <a:pos x="255" y="289"/>
                </a:cxn>
                <a:cxn ang="0">
                  <a:pos x="34" y="289"/>
                </a:cxn>
                <a:cxn ang="0">
                  <a:pos x="0" y="255"/>
                </a:cxn>
                <a:cxn ang="0">
                  <a:pos x="0" y="34"/>
                </a:cxn>
              </a:cxnLst>
              <a:rect l="0" t="0" r="r" b="b"/>
              <a:pathLst>
                <a:path w="289" h="289">
                  <a:moveTo>
                    <a:pt x="0" y="34"/>
                  </a:moveTo>
                  <a:cubicBezTo>
                    <a:pt x="0" y="15"/>
                    <a:pt x="15" y="0"/>
                    <a:pt x="34" y="0"/>
                  </a:cubicBezTo>
                  <a:cubicBezTo>
                    <a:pt x="255" y="0"/>
                    <a:pt x="255" y="0"/>
                    <a:pt x="255" y="0"/>
                  </a:cubicBezTo>
                  <a:cubicBezTo>
                    <a:pt x="274" y="0"/>
                    <a:pt x="289" y="15"/>
                    <a:pt x="289" y="34"/>
                  </a:cubicBezTo>
                  <a:cubicBezTo>
                    <a:pt x="289" y="255"/>
                    <a:pt x="289" y="255"/>
                    <a:pt x="289" y="255"/>
                  </a:cubicBezTo>
                  <a:cubicBezTo>
                    <a:pt x="289" y="274"/>
                    <a:pt x="274" y="289"/>
                    <a:pt x="255" y="289"/>
                  </a:cubicBezTo>
                  <a:cubicBezTo>
                    <a:pt x="34" y="289"/>
                    <a:pt x="34" y="289"/>
                    <a:pt x="34" y="289"/>
                  </a:cubicBezTo>
                  <a:cubicBezTo>
                    <a:pt x="15" y="289"/>
                    <a:pt x="0" y="274"/>
                    <a:pt x="0" y="255"/>
                  </a:cubicBezTo>
                  <a:lnTo>
                    <a:pt x="0" y="34"/>
                  </a:lnTo>
                  <a:close/>
                </a:path>
              </a:pathLst>
            </a:custGeom>
            <a:solidFill>
              <a:srgbClr val="FFFFFF"/>
            </a:solidFill>
            <a:ln w="9525">
              <a:noFill/>
              <a:round/>
              <a:headEnd/>
              <a:tailEnd/>
            </a:ln>
          </p:spPr>
          <p:txBody>
            <a:bodyPr vert="horz" wrap="square" lIns="0" tIns="83076" rIns="0" bIns="83076" numCol="1" anchor="ctr" anchorCtr="0" compatLnSpc="1">
              <a:prstTxWarp prst="textNoShape">
                <a:avLst/>
              </a:prstTxWarp>
            </a:bodyPr>
            <a:lstStyle/>
            <a:p>
              <a:pPr algn="ctr">
                <a:buClrTx/>
                <a:buFontTx/>
                <a:buNone/>
              </a:pPr>
              <a:r>
                <a:rPr lang="en-US" sz="1662" b="1" kern="1200" dirty="0">
                  <a:solidFill>
                    <a:srgbClr val="346094"/>
                  </a:solidFill>
                  <a:latin typeface="Comic Sans MS" pitchFamily="66" charset="0"/>
                  <a:ea typeface="+mn-ea"/>
                  <a:cs typeface="+mn-cs"/>
                </a:rPr>
                <a:t>A</a:t>
              </a:r>
            </a:p>
          </p:txBody>
        </p:sp>
        <p:sp>
          <p:nvSpPr>
            <p:cNvPr id="317" name="Freeform 23"/>
            <p:cNvSpPr>
              <a:spLocks/>
            </p:cNvSpPr>
            <p:nvPr/>
          </p:nvSpPr>
          <p:spPr bwMode="auto">
            <a:xfrm>
              <a:off x="5154613" y="3729038"/>
              <a:ext cx="214313" cy="212725"/>
            </a:xfrm>
            <a:custGeom>
              <a:avLst/>
              <a:gdLst/>
              <a:ahLst/>
              <a:cxnLst>
                <a:cxn ang="0">
                  <a:pos x="0" y="34"/>
                </a:cxn>
                <a:cxn ang="0">
                  <a:pos x="34" y="0"/>
                </a:cxn>
                <a:cxn ang="0">
                  <a:pos x="255" y="0"/>
                </a:cxn>
                <a:cxn ang="0">
                  <a:pos x="289" y="34"/>
                </a:cxn>
                <a:cxn ang="0">
                  <a:pos x="289" y="255"/>
                </a:cxn>
                <a:cxn ang="0">
                  <a:pos x="255" y="289"/>
                </a:cxn>
                <a:cxn ang="0">
                  <a:pos x="34" y="289"/>
                </a:cxn>
                <a:cxn ang="0">
                  <a:pos x="0" y="255"/>
                </a:cxn>
                <a:cxn ang="0">
                  <a:pos x="0" y="34"/>
                </a:cxn>
              </a:cxnLst>
              <a:rect l="0" t="0" r="r" b="b"/>
              <a:pathLst>
                <a:path w="289" h="289">
                  <a:moveTo>
                    <a:pt x="0" y="34"/>
                  </a:moveTo>
                  <a:cubicBezTo>
                    <a:pt x="0" y="15"/>
                    <a:pt x="15" y="0"/>
                    <a:pt x="34" y="0"/>
                  </a:cubicBezTo>
                  <a:cubicBezTo>
                    <a:pt x="255" y="0"/>
                    <a:pt x="255" y="0"/>
                    <a:pt x="255" y="0"/>
                  </a:cubicBezTo>
                  <a:cubicBezTo>
                    <a:pt x="274" y="0"/>
                    <a:pt x="289" y="15"/>
                    <a:pt x="289" y="34"/>
                  </a:cubicBezTo>
                  <a:cubicBezTo>
                    <a:pt x="289" y="255"/>
                    <a:pt x="289" y="255"/>
                    <a:pt x="289" y="255"/>
                  </a:cubicBezTo>
                  <a:cubicBezTo>
                    <a:pt x="289" y="274"/>
                    <a:pt x="274" y="289"/>
                    <a:pt x="255" y="289"/>
                  </a:cubicBezTo>
                  <a:cubicBezTo>
                    <a:pt x="34" y="289"/>
                    <a:pt x="34" y="289"/>
                    <a:pt x="34" y="289"/>
                  </a:cubicBezTo>
                  <a:cubicBezTo>
                    <a:pt x="15" y="289"/>
                    <a:pt x="0" y="274"/>
                    <a:pt x="0" y="255"/>
                  </a:cubicBezTo>
                  <a:lnTo>
                    <a:pt x="0" y="34"/>
                  </a:lnTo>
                  <a:close/>
                </a:path>
              </a:pathLst>
            </a:custGeom>
            <a:noFill/>
            <a:ln w="9525" cap="flat">
              <a:solidFill>
                <a:schemeClr val="accent1"/>
              </a:solidFill>
              <a:prstDash val="solid"/>
              <a:miter lim="800000"/>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grpSp>
      <p:pic>
        <p:nvPicPr>
          <p:cNvPr id="320" name="clipart_miscellaneous_cashregister" descr="kasse"/>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a:off x="400815" y="3171521"/>
            <a:ext cx="472582" cy="376175"/>
          </a:xfrm>
          <a:prstGeom prst="rect">
            <a:avLst/>
          </a:prstGeom>
          <a:noFill/>
          <a:effectLst/>
        </p:spPr>
      </p:pic>
      <p:grpSp>
        <p:nvGrpSpPr>
          <p:cNvPr id="10" name="Group 45"/>
          <p:cNvGrpSpPr/>
          <p:nvPr/>
        </p:nvGrpSpPr>
        <p:grpSpPr>
          <a:xfrm rot="16200000">
            <a:off x="2824464" y="3817291"/>
            <a:ext cx="4453371" cy="367303"/>
            <a:chOff x="2544848" y="3669657"/>
            <a:chExt cx="4824485" cy="397912"/>
          </a:xfrm>
        </p:grpSpPr>
        <p:grpSp>
          <p:nvGrpSpPr>
            <p:cNvPr id="11" name="Group 106"/>
            <p:cNvGrpSpPr/>
            <p:nvPr/>
          </p:nvGrpSpPr>
          <p:grpSpPr bwMode="gray">
            <a:xfrm rot="5400000">
              <a:off x="4746553" y="3669176"/>
              <a:ext cx="397912" cy="398873"/>
              <a:chOff x="1461559" y="4747173"/>
              <a:chExt cx="647157" cy="648720"/>
            </a:xfrm>
          </p:grpSpPr>
          <p:sp>
            <p:nvSpPr>
              <p:cNvPr id="325" name="Freeform 94"/>
              <p:cNvSpPr>
                <a:spLocks/>
              </p:cNvSpPr>
              <p:nvPr/>
            </p:nvSpPr>
            <p:spPr bwMode="gray">
              <a:xfrm>
                <a:off x="1461559" y="4747173"/>
                <a:ext cx="647157" cy="64872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buClrTx/>
                  <a:buFontTx/>
                  <a:buNone/>
                  <a:defRPr/>
                </a:pPr>
                <a:endParaRPr lang="en-US" sz="1662" dirty="0">
                  <a:solidFill>
                    <a:srgbClr val="6E6F73"/>
                  </a:solidFill>
                  <a:ea typeface="+mn-ea"/>
                  <a:cs typeface="+mn-cs"/>
                </a:endParaRPr>
              </a:p>
            </p:txBody>
          </p:sp>
          <p:sp>
            <p:nvSpPr>
              <p:cNvPr id="326" name="Freeform 95"/>
              <p:cNvSpPr>
                <a:spLocks/>
              </p:cNvSpPr>
              <p:nvPr/>
            </p:nvSpPr>
            <p:spPr bwMode="gray">
              <a:xfrm>
                <a:off x="1707660" y="4834025"/>
                <a:ext cx="254174" cy="475016"/>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buClrTx/>
                  <a:buFontTx/>
                  <a:buNone/>
                  <a:defRPr/>
                </a:pPr>
                <a:endParaRPr lang="en-US" sz="1662" dirty="0">
                  <a:solidFill>
                    <a:srgbClr val="6E6F73"/>
                  </a:solidFill>
                  <a:ea typeface="+mn-ea"/>
                  <a:cs typeface="+mn-cs"/>
                </a:endParaRPr>
              </a:p>
            </p:txBody>
          </p:sp>
        </p:grpSp>
        <p:cxnSp>
          <p:nvCxnSpPr>
            <p:cNvPr id="323" name="Straight Connector 322"/>
            <p:cNvCxnSpPr/>
            <p:nvPr/>
          </p:nvCxnSpPr>
          <p:spPr>
            <a:xfrm rot="10800000" flipH="1" flipV="1">
              <a:off x="5283118" y="3868618"/>
              <a:ext cx="208621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10800000" flipH="1" flipV="1">
              <a:off x="2544848" y="3868616"/>
              <a:ext cx="20630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 name="Group 65"/>
          <p:cNvGrpSpPr/>
          <p:nvPr/>
        </p:nvGrpSpPr>
        <p:grpSpPr>
          <a:xfrm>
            <a:off x="5501576" y="2194587"/>
            <a:ext cx="337167" cy="337981"/>
            <a:chOff x="5430405" y="577125"/>
            <a:chExt cx="408569" cy="409555"/>
          </a:xfrm>
        </p:grpSpPr>
        <p:sp>
          <p:nvSpPr>
            <p:cNvPr id="330" name="Freeform 103"/>
            <p:cNvSpPr>
              <a:spLocks/>
            </p:cNvSpPr>
            <p:nvPr/>
          </p:nvSpPr>
          <p:spPr bwMode="gray">
            <a:xfrm>
              <a:off x="5430405" y="577125"/>
              <a:ext cx="408569" cy="409555"/>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buClrTx/>
                <a:buFontTx/>
                <a:buNone/>
              </a:pPr>
              <a:endParaRPr lang="en-US" sz="1662" kern="1200" dirty="0">
                <a:solidFill>
                  <a:srgbClr val="6E6F73"/>
                </a:solidFill>
                <a:ea typeface="+mn-ea"/>
                <a:cs typeface="+mn-cs"/>
              </a:endParaRPr>
            </a:p>
          </p:txBody>
        </p:sp>
        <p:sp>
          <p:nvSpPr>
            <p:cNvPr id="331" name="Rectangle 104"/>
            <p:cNvSpPr>
              <a:spLocks noChangeArrowheads="1"/>
            </p:cNvSpPr>
            <p:nvPr/>
          </p:nvSpPr>
          <p:spPr bwMode="gray">
            <a:xfrm>
              <a:off x="5627701" y="671334"/>
              <a:ext cx="15619" cy="220808"/>
            </a:xfrm>
            <a:prstGeom prst="rect">
              <a:avLst/>
            </a:prstGeom>
            <a:solidFill>
              <a:srgbClr val="FFFFFF"/>
            </a:solidFill>
            <a:ln w="9525">
              <a:solidFill>
                <a:schemeClr val="bg1"/>
              </a:solidFill>
              <a:miter lim="800000"/>
              <a:headEnd/>
              <a:tailEnd/>
            </a:ln>
            <a:extLst/>
          </p:spPr>
          <p:txBody>
            <a:bodyPr vert="horz" wrap="square" lIns="84406" tIns="42203" rIns="84406" bIns="42203" numCol="1" anchor="t" anchorCtr="0" compatLnSpc="1">
              <a:prstTxWarp prst="textNoShape">
                <a:avLst/>
              </a:prstTxWarp>
            </a:bodyPr>
            <a:lstStyle/>
            <a:p>
              <a:pPr>
                <a:buClrTx/>
                <a:buFontTx/>
                <a:buNone/>
              </a:pPr>
              <a:endParaRPr lang="en-US" sz="1662" kern="1200" dirty="0">
                <a:solidFill>
                  <a:srgbClr val="6E6F73"/>
                </a:solidFill>
                <a:ea typeface="+mn-ea"/>
                <a:cs typeface="+mn-cs"/>
              </a:endParaRPr>
            </a:p>
          </p:txBody>
        </p:sp>
        <p:sp>
          <p:nvSpPr>
            <p:cNvPr id="332" name="Rectangle 105"/>
            <p:cNvSpPr>
              <a:spLocks noChangeArrowheads="1"/>
            </p:cNvSpPr>
            <p:nvPr/>
          </p:nvSpPr>
          <p:spPr bwMode="gray">
            <a:xfrm>
              <a:off x="5525107" y="774092"/>
              <a:ext cx="220315" cy="15619"/>
            </a:xfrm>
            <a:prstGeom prst="rect">
              <a:avLst/>
            </a:prstGeom>
            <a:solidFill>
              <a:srgbClr val="FFFFFF"/>
            </a:solidFill>
            <a:ln w="9525">
              <a:solidFill>
                <a:schemeClr val="bg1"/>
              </a:solidFill>
              <a:miter lim="800000"/>
              <a:headEnd/>
              <a:tailEnd/>
            </a:ln>
            <a:extLst/>
          </p:spPr>
          <p:txBody>
            <a:bodyPr vert="horz" wrap="square" lIns="84406" tIns="42203" rIns="84406" bIns="42203" numCol="1" anchor="t" anchorCtr="0" compatLnSpc="1">
              <a:prstTxWarp prst="textNoShape">
                <a:avLst/>
              </a:prstTxWarp>
            </a:bodyPr>
            <a:lstStyle/>
            <a:p>
              <a:pPr>
                <a:buClrTx/>
                <a:buFontTx/>
                <a:buNone/>
              </a:pPr>
              <a:endParaRPr lang="en-US" sz="1662" kern="1200" dirty="0">
                <a:solidFill>
                  <a:srgbClr val="6E6F73"/>
                </a:solidFill>
                <a:ea typeface="+mn-ea"/>
                <a:cs typeface="+mn-cs"/>
              </a:endParaRPr>
            </a:p>
          </p:txBody>
        </p:sp>
      </p:grpSp>
      <p:grpSp>
        <p:nvGrpSpPr>
          <p:cNvPr id="13" name="Group 70"/>
          <p:cNvGrpSpPr/>
          <p:nvPr/>
        </p:nvGrpSpPr>
        <p:grpSpPr>
          <a:xfrm>
            <a:off x="5501848" y="3273165"/>
            <a:ext cx="336895" cy="337981"/>
            <a:chOff x="7298458" y="577124"/>
            <a:chExt cx="408240" cy="409556"/>
          </a:xfrm>
        </p:grpSpPr>
        <p:sp>
          <p:nvSpPr>
            <p:cNvPr id="334" name="Freeform 112"/>
            <p:cNvSpPr>
              <a:spLocks/>
            </p:cNvSpPr>
            <p:nvPr/>
          </p:nvSpPr>
          <p:spPr bwMode="gray">
            <a:xfrm>
              <a:off x="7298458" y="577124"/>
              <a:ext cx="408240" cy="409556"/>
            </a:xfrm>
            <a:custGeom>
              <a:avLst/>
              <a:gdLst>
                <a:gd name="T0" fmla="*/ 0 w 1051"/>
                <a:gd name="T1" fmla="*/ 526 h 1052"/>
                <a:gd name="T2" fmla="*/ 0 w 1051"/>
                <a:gd name="T3" fmla="*/ 526 h 1052"/>
                <a:gd name="T4" fmla="*/ 526 w 1051"/>
                <a:gd name="T5" fmla="*/ 0 h 1052"/>
                <a:gd name="T6" fmla="*/ 1051 w 1051"/>
                <a:gd name="T7" fmla="*/ 526 h 1052"/>
                <a:gd name="T8" fmla="*/ 1051 w 1051"/>
                <a:gd name="T9" fmla="*/ 526 h 1052"/>
                <a:gd name="T10" fmla="*/ 526 w 1051"/>
                <a:gd name="T11" fmla="*/ 1052 h 1052"/>
                <a:gd name="T12" fmla="*/ 526 w 1051"/>
                <a:gd name="T13" fmla="*/ 1052 h 1052"/>
                <a:gd name="T14" fmla="*/ 0 w 1051"/>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1" h="1052">
                  <a:moveTo>
                    <a:pt x="0" y="526"/>
                  </a:moveTo>
                  <a:cubicBezTo>
                    <a:pt x="0" y="526"/>
                    <a:pt x="0" y="526"/>
                    <a:pt x="0" y="526"/>
                  </a:cubicBezTo>
                  <a:cubicBezTo>
                    <a:pt x="0" y="236"/>
                    <a:pt x="235" y="0"/>
                    <a:pt x="526" y="0"/>
                  </a:cubicBezTo>
                  <a:cubicBezTo>
                    <a:pt x="816" y="0"/>
                    <a:pt x="1051" y="236"/>
                    <a:pt x="1051" y="526"/>
                  </a:cubicBezTo>
                  <a:cubicBezTo>
                    <a:pt x="1051" y="526"/>
                    <a:pt x="1051" y="526"/>
                    <a:pt x="1051" y="526"/>
                  </a:cubicBezTo>
                  <a:cubicBezTo>
                    <a:pt x="1051" y="817"/>
                    <a:pt x="816" y="1052"/>
                    <a:pt x="526" y="1052"/>
                  </a:cubicBezTo>
                  <a:cubicBezTo>
                    <a:pt x="526" y="1052"/>
                    <a:pt x="526" y="1052"/>
                    <a:pt x="526" y="1052"/>
                  </a:cubicBezTo>
                  <a:cubicBezTo>
                    <a:pt x="235" y="1052"/>
                    <a:pt x="0" y="817"/>
                    <a:pt x="0" y="526"/>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buClrTx/>
                <a:buFontTx/>
                <a:buNone/>
              </a:pPr>
              <a:endParaRPr lang="en-US" sz="1662" kern="1200" dirty="0">
                <a:solidFill>
                  <a:srgbClr val="6E6F73"/>
                </a:solidFill>
                <a:ea typeface="+mn-ea"/>
                <a:cs typeface="+mn-cs"/>
              </a:endParaRPr>
            </a:p>
          </p:txBody>
        </p:sp>
        <p:sp>
          <p:nvSpPr>
            <p:cNvPr id="335" name="Rectangle 124"/>
            <p:cNvSpPr>
              <a:spLocks noChangeArrowheads="1"/>
            </p:cNvSpPr>
            <p:nvPr/>
          </p:nvSpPr>
          <p:spPr bwMode="gray">
            <a:xfrm>
              <a:off x="7395627" y="774092"/>
              <a:ext cx="220315" cy="15619"/>
            </a:xfrm>
            <a:prstGeom prst="rect">
              <a:avLst/>
            </a:prstGeom>
            <a:solidFill>
              <a:schemeClr val="bg1"/>
            </a:solidFill>
            <a:ln w="9525">
              <a:solidFill>
                <a:schemeClr val="bg1"/>
              </a:solidFill>
              <a:miter lim="800000"/>
              <a:headEnd/>
              <a:tailEnd/>
            </a:ln>
            <a:extLst/>
          </p:spPr>
          <p:txBody>
            <a:bodyPr vert="horz" wrap="square" lIns="84406" tIns="42203" rIns="84406" bIns="42203" numCol="1" anchor="t" anchorCtr="0" compatLnSpc="1">
              <a:prstTxWarp prst="textNoShape">
                <a:avLst/>
              </a:prstTxWarp>
            </a:bodyPr>
            <a:lstStyle/>
            <a:p>
              <a:pPr>
                <a:buClrTx/>
                <a:buFontTx/>
                <a:buNone/>
              </a:pPr>
              <a:endParaRPr lang="en-US" sz="1662" kern="1200" dirty="0">
                <a:solidFill>
                  <a:srgbClr val="6E6F73"/>
                </a:solidFill>
                <a:ea typeface="+mn-ea"/>
                <a:cs typeface="+mn-cs"/>
              </a:endParaRPr>
            </a:p>
          </p:txBody>
        </p:sp>
      </p:grpSp>
      <p:cxnSp>
        <p:nvCxnSpPr>
          <p:cNvPr id="336" name="Straight Connector 335"/>
          <p:cNvCxnSpPr/>
          <p:nvPr/>
        </p:nvCxnSpPr>
        <p:spPr>
          <a:xfrm>
            <a:off x="5465241" y="2994306"/>
            <a:ext cx="3207434" cy="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38" name="table_type_name"/>
          <p:cNvGraphicFramePr>
            <a:graphicFrameLocks noGrp="1"/>
          </p:cNvGraphicFramePr>
          <p:nvPr>
            <p:extLst>
              <p:ext uri="{D42A27DB-BD31-4B8C-83A1-F6EECF244321}">
                <p14:modId xmlns:p14="http://schemas.microsoft.com/office/powerpoint/2010/main" val="203523085"/>
              </p:ext>
            </p:extLst>
          </p:nvPr>
        </p:nvGraphicFramePr>
        <p:xfrm>
          <a:off x="5905659" y="1869650"/>
          <a:ext cx="3004885" cy="1117394"/>
        </p:xfrm>
        <a:graphic>
          <a:graphicData uri="http://schemas.openxmlformats.org/drawingml/2006/table">
            <a:tbl>
              <a:tblPr bandRow="1">
                <a:tableStyleId>{ED083AE6-46FA-4A59-8FB0-9F97EB10719F}</a:tableStyleId>
              </a:tblPr>
              <a:tblGrid>
                <a:gridCol w="902797"/>
                <a:gridCol w="2102088"/>
              </a:tblGrid>
              <a:tr h="289168">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$12,000</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0" i="0" u="none" strike="noStrike" kern="1200" cap="none" spc="0" normalizeH="0" baseline="0" noProof="0" dirty="0" smtClean="0">
                          <a:ln>
                            <a:noFill/>
                          </a:ln>
                          <a:solidFill>
                            <a:srgbClr val="646569"/>
                          </a:solidFill>
                          <a:effectLst/>
                          <a:uLnTx/>
                          <a:uFillTx/>
                          <a:latin typeface="+mn-lt"/>
                          <a:ea typeface="+mn-ea"/>
                          <a:cs typeface="+mn-cs"/>
                        </a:rPr>
                        <a:t>Partner support (current)</a:t>
                      </a:r>
                      <a:endParaRPr kumimoji="0" lang="en-US" sz="1300" b="0"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8353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$5,000</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0" i="0" u="none" strike="noStrike" kern="1200" cap="none" spc="0" normalizeH="0" baseline="0" noProof="0" dirty="0" smtClean="0">
                          <a:ln>
                            <a:noFill/>
                          </a:ln>
                          <a:solidFill>
                            <a:srgbClr val="646569"/>
                          </a:solidFill>
                          <a:effectLst/>
                          <a:uLnTx/>
                          <a:uFillTx/>
                          <a:latin typeface="+mn-lt"/>
                          <a:ea typeface="+mn-ea"/>
                          <a:cs typeface="+mn-cs"/>
                        </a:rPr>
                        <a:t>Teacher stipend (current)</a:t>
                      </a:r>
                      <a:endParaRPr kumimoji="0" lang="en-US" sz="1300" b="0"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168">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$9,792</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0" i="0" u="none" strike="noStrike" kern="1200" cap="none" spc="0" normalizeH="0" baseline="0" noProof="0" dirty="0" smtClean="0">
                          <a:ln>
                            <a:noFill/>
                          </a:ln>
                          <a:solidFill>
                            <a:srgbClr val="646569"/>
                          </a:solidFill>
                          <a:effectLst/>
                          <a:uLnTx/>
                          <a:uFillTx/>
                          <a:latin typeface="+mn-lt"/>
                          <a:ea typeface="+mn-ea"/>
                          <a:cs typeface="+mn-cs"/>
                        </a:rPr>
                        <a:t>1882 funds (NEW)</a:t>
                      </a:r>
                      <a:endParaRPr kumimoji="0" lang="en-US" sz="1300" b="0"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39" name="table_type_name"/>
          <p:cNvGraphicFramePr>
            <a:graphicFrameLocks noGrp="1"/>
          </p:cNvGraphicFramePr>
          <p:nvPr/>
        </p:nvGraphicFramePr>
        <p:xfrm>
          <a:off x="5905660" y="3266864"/>
          <a:ext cx="2767015" cy="366930"/>
        </p:xfrm>
        <a:graphic>
          <a:graphicData uri="http://schemas.openxmlformats.org/drawingml/2006/table">
            <a:tbl>
              <a:tblPr bandRow="1">
                <a:tableStyleId>{ED083AE6-46FA-4A59-8FB0-9F97EB10719F}</a:tableStyleId>
              </a:tblPr>
              <a:tblGrid>
                <a:gridCol w="860444"/>
                <a:gridCol w="1906571"/>
              </a:tblGrid>
              <a:tr h="365758">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$5,000</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0" i="0" u="none" strike="noStrike" kern="1200" cap="none" spc="0" normalizeH="0" baseline="0" noProof="0" dirty="0" smtClean="0">
                          <a:ln>
                            <a:noFill/>
                          </a:ln>
                          <a:solidFill>
                            <a:srgbClr val="646569"/>
                          </a:solidFill>
                          <a:effectLst/>
                          <a:uLnTx/>
                          <a:uFillTx/>
                          <a:latin typeface="+mn-lt"/>
                          <a:ea typeface="+mn-ea"/>
                          <a:cs typeface="+mn-cs"/>
                        </a:rPr>
                        <a:t>Teacher stipend</a:t>
                      </a:r>
                      <a:endParaRPr kumimoji="0" lang="en-US" sz="1300" b="0"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41" name="table_type_name"/>
          <p:cNvGraphicFramePr>
            <a:graphicFrameLocks noGrp="1"/>
          </p:cNvGraphicFramePr>
          <p:nvPr>
            <p:extLst>
              <p:ext uri="{D42A27DB-BD31-4B8C-83A1-F6EECF244321}">
                <p14:modId xmlns:p14="http://schemas.microsoft.com/office/powerpoint/2010/main" val="428335814"/>
              </p:ext>
            </p:extLst>
          </p:nvPr>
        </p:nvGraphicFramePr>
        <p:xfrm>
          <a:off x="5905660" y="3945253"/>
          <a:ext cx="2811399" cy="366930"/>
        </p:xfrm>
        <a:graphic>
          <a:graphicData uri="http://schemas.openxmlformats.org/drawingml/2006/table">
            <a:tbl>
              <a:tblPr bandRow="1">
                <a:tableStyleId>{ED083AE6-46FA-4A59-8FB0-9F97EB10719F}</a:tableStyleId>
              </a:tblPr>
              <a:tblGrid>
                <a:gridCol w="874246"/>
                <a:gridCol w="1937153"/>
              </a:tblGrid>
              <a:tr h="365758">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06C245"/>
                          </a:solidFill>
                          <a:effectLst/>
                          <a:uLnTx/>
                          <a:uFillTx/>
                          <a:latin typeface="+mn-lt"/>
                          <a:ea typeface="+mn-ea"/>
                          <a:cs typeface="+mn-cs"/>
                        </a:rPr>
                        <a:t>+$21,792</a:t>
                      </a: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Net impact to partner</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84405" marB="844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342" name="Straight Connector 341"/>
          <p:cNvCxnSpPr/>
          <p:nvPr/>
        </p:nvCxnSpPr>
        <p:spPr>
          <a:xfrm>
            <a:off x="5465241" y="3852280"/>
            <a:ext cx="3207434" cy="0"/>
          </a:xfrm>
          <a:prstGeom prst="line">
            <a:avLst/>
          </a:prstGeom>
          <a:ln>
            <a:solidFill>
              <a:srgbClr val="A6A6A6"/>
            </a:solidFill>
            <a:prstDash val="solid"/>
          </a:ln>
        </p:spPr>
        <p:style>
          <a:lnRef idx="1">
            <a:schemeClr val="accent1"/>
          </a:lnRef>
          <a:fillRef idx="0">
            <a:schemeClr val="accent1"/>
          </a:fillRef>
          <a:effectRef idx="0">
            <a:schemeClr val="accent1"/>
          </a:effectRef>
          <a:fontRef idx="minor">
            <a:schemeClr val="tx1"/>
          </a:fontRef>
        </p:style>
      </p:cxnSp>
      <p:sp>
        <p:nvSpPr>
          <p:cNvPr id="347" name="ColumnHeader"/>
          <p:cNvSpPr>
            <a:spLocks noChangeArrowheads="1"/>
          </p:cNvSpPr>
          <p:nvPr/>
        </p:nvSpPr>
        <p:spPr bwMode="gray">
          <a:xfrm>
            <a:off x="422031" y="1451242"/>
            <a:ext cx="4367683" cy="39776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84406" bIns="84406" anchor="b">
            <a:spAutoFit/>
          </a:bodyPr>
          <a:lstStyle/>
          <a:p>
            <a:pPr algn="ctr">
              <a:buClrTx/>
              <a:buFontTx/>
              <a:buNone/>
            </a:pPr>
            <a:r>
              <a:rPr lang="en-US" sz="1477" b="1" kern="1200" dirty="0">
                <a:solidFill>
                  <a:srgbClr val="646569"/>
                </a:solidFill>
                <a:ea typeface="+mn-ea"/>
                <a:cs typeface="+mn-cs"/>
              </a:rPr>
              <a:t>Key elements</a:t>
            </a:r>
          </a:p>
        </p:txBody>
      </p:sp>
      <p:graphicFrame>
        <p:nvGraphicFramePr>
          <p:cNvPr id="350" name="table_type_name"/>
          <p:cNvGraphicFramePr>
            <a:graphicFrameLocks noGrp="1"/>
          </p:cNvGraphicFramePr>
          <p:nvPr/>
        </p:nvGraphicFramePr>
        <p:xfrm>
          <a:off x="422031" y="2043837"/>
          <a:ext cx="4301991" cy="4183792"/>
        </p:xfrm>
        <a:graphic>
          <a:graphicData uri="http://schemas.openxmlformats.org/drawingml/2006/table">
            <a:tbl>
              <a:tblPr bandRow="1">
                <a:tableStyleId>{ED083AE6-46FA-4A59-8FB0-9F97EB10719F}</a:tableStyleId>
              </a:tblPr>
              <a:tblGrid>
                <a:gridCol w="530942"/>
                <a:gridCol w="844062"/>
                <a:gridCol w="2926987"/>
              </a:tblGrid>
              <a:tr h="52297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no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ADA</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0" marR="0" marT="42203" marB="42203" anchor="ctr">
                    <a:lnL w="12700" cmpd="sng">
                      <a:noFill/>
                    </a:lnL>
                    <a:lnR w="12700" cmpd="sng">
                      <a:noFill/>
                    </a:lnR>
                    <a:lnT w="6350" cap="flat" cmpd="sng" algn="ctr">
                      <a:no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CE363D"/>
                          </a:solidFill>
                          <a:effectLst/>
                          <a:uLnTx/>
                          <a:uFillTx/>
                          <a:latin typeface="+mn-lt"/>
                          <a:ea typeface="+mn-ea"/>
                          <a:cs typeface="+mn-cs"/>
                        </a:rPr>
                        <a:t>DISD</a:t>
                      </a:r>
                      <a:r>
                        <a:rPr kumimoji="0" lang="en-US" sz="1300" b="1" i="0" u="none" strike="noStrike" kern="1200" cap="none" spc="0" normalizeH="0" baseline="0" noProof="0" dirty="0" smtClean="0">
                          <a:ln>
                            <a:noFill/>
                          </a:ln>
                          <a:solidFill>
                            <a:srgbClr val="646569"/>
                          </a:solidFill>
                          <a:effectLst/>
                          <a:uLnTx/>
                          <a:uFillTx/>
                          <a:latin typeface="+mn-lt"/>
                          <a:ea typeface="+mn-ea"/>
                          <a:cs typeface="+mn-cs"/>
                        </a:rPr>
                        <a:t>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receives ADA &amp; 1882 funding from the state per student</a:t>
                      </a:r>
                      <a:endParaRPr kumimoji="0" lang="en-US" sz="1300" b="0"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no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r>
              <a:tr h="52297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smtClean="0">
                          <a:ln>
                            <a:noFill/>
                          </a:ln>
                          <a:solidFill>
                            <a:srgbClr val="646569"/>
                          </a:solidFill>
                          <a:effectLst/>
                          <a:uLnTx/>
                          <a:uFillTx/>
                          <a:latin typeface="+mn-lt"/>
                          <a:ea typeface="+mn-ea"/>
                          <a:cs typeface="+mn-cs"/>
                        </a:rPr>
                        <a:t>CCA vouchers </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0" marR="0"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009490"/>
                          </a:solidFill>
                          <a:effectLst/>
                          <a:uLnTx/>
                          <a:uFillTx/>
                          <a:latin typeface="+mn-lt"/>
                          <a:ea typeface="+mn-ea"/>
                          <a:cs typeface="+mn-cs"/>
                        </a:rPr>
                        <a:t>Center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receives full day </a:t>
                      </a:r>
                      <a:r>
                        <a:rPr kumimoji="0" lang="en-US" sz="1300" b="0" i="0" u="none" strike="noStrike" kern="1200" cap="none" spc="0" normalizeH="0" baseline="0" noProof="0" dirty="0" err="1" smtClean="0">
                          <a:ln>
                            <a:noFill/>
                          </a:ln>
                          <a:solidFill>
                            <a:srgbClr val="646569"/>
                          </a:solidFill>
                          <a:effectLst/>
                          <a:uLnTx/>
                          <a:uFillTx/>
                          <a:latin typeface="+mn-lt"/>
                          <a:ea typeface="+mn-ea"/>
                          <a:cs typeface="+mn-cs"/>
                        </a:rPr>
                        <a:t>CCA</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 vouchers funds</a:t>
                      </a: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tcPr>
                </a:tc>
              </a:tr>
              <a:tr h="52297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Parent tuition</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0" marR="0"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009490"/>
                          </a:solidFill>
                          <a:effectLst/>
                          <a:uLnTx/>
                          <a:uFillTx/>
                          <a:latin typeface="+mn-lt"/>
                          <a:ea typeface="+mn-ea"/>
                          <a:cs typeface="+mn-cs"/>
                        </a:rPr>
                        <a:t>Center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receives part day parent tuition (cannot collect for DISD hrs)</a:t>
                      </a: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r>
              <a:tr h="52297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Teacher</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0" marR="0"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CE363D"/>
                          </a:solidFill>
                          <a:effectLst/>
                          <a:uLnTx/>
                          <a:uFillTx/>
                          <a:latin typeface="+mn-lt"/>
                          <a:ea typeface="+mn-ea"/>
                          <a:cs typeface="+mn-cs"/>
                        </a:rPr>
                        <a:t>DISD</a:t>
                      </a:r>
                      <a:r>
                        <a:rPr kumimoji="0" lang="en-US" sz="1300" b="1" i="0" u="none" strike="noStrike" kern="1200" cap="none" spc="0" normalizeH="0" baseline="0" noProof="0" dirty="0" smtClean="0">
                          <a:ln>
                            <a:noFill/>
                          </a:ln>
                          <a:solidFill>
                            <a:srgbClr val="646569"/>
                          </a:solidFill>
                          <a:effectLst/>
                          <a:uLnTx/>
                          <a:uFillTx/>
                          <a:latin typeface="+mn-lt"/>
                          <a:ea typeface="+mn-ea"/>
                          <a:cs typeface="+mn-cs"/>
                        </a:rPr>
                        <a:t>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hires, places, and funds BA teacher in partner classroom</a:t>
                      </a: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r>
              <a:tr h="52297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Teacher assistant</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0" marR="0"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009490"/>
                          </a:solidFill>
                          <a:effectLst/>
                          <a:uLnTx/>
                          <a:uFillTx/>
                          <a:latin typeface="+mn-lt"/>
                          <a:ea typeface="+mn-ea"/>
                          <a:cs typeface="+mn-cs"/>
                        </a:rPr>
                        <a:t>Center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hires, places, and funds teacher assistant</a:t>
                      </a: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r>
              <a:tr h="52297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Resources</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0" marR="0"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CE363D"/>
                          </a:solidFill>
                          <a:effectLst/>
                          <a:uLnTx/>
                          <a:uFillTx/>
                          <a:latin typeface="+mn-lt"/>
                          <a:ea typeface="+mn-ea"/>
                          <a:cs typeface="+mn-cs"/>
                        </a:rPr>
                        <a:t>DISD</a:t>
                      </a:r>
                      <a:r>
                        <a:rPr kumimoji="0" lang="en-US" sz="1300" b="0" i="0" u="none" strike="noStrike" kern="1200" cap="none" spc="0" normalizeH="0" baseline="0" noProof="0" dirty="0" smtClean="0">
                          <a:ln>
                            <a:noFill/>
                          </a:ln>
                          <a:solidFill>
                            <a:srgbClr val="CE363D"/>
                          </a:solidFill>
                          <a:effectLst/>
                          <a:uLnTx/>
                          <a:uFillTx/>
                          <a:latin typeface="+mn-lt"/>
                          <a:ea typeface="+mn-ea"/>
                          <a:cs typeface="+mn-cs"/>
                        </a:rPr>
                        <a:t>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provides coaching, PD, and CLASS observations</a:t>
                      </a: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r>
              <a:tr h="52297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Admin tasks</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0" marR="0"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CE363D"/>
                          </a:solidFill>
                          <a:effectLst/>
                          <a:uLnTx/>
                          <a:uFillTx/>
                          <a:latin typeface="+mn-lt"/>
                          <a:ea typeface="+mn-ea"/>
                          <a:cs typeface="+mn-cs"/>
                        </a:rPr>
                        <a:t>DISD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and </a:t>
                      </a:r>
                      <a:r>
                        <a:rPr kumimoji="0" lang="en-US" sz="1300" b="1" i="0" u="none" strike="noStrike" kern="1200" cap="none" spc="0" normalizeH="0" baseline="0" noProof="0" dirty="0" smtClean="0">
                          <a:ln>
                            <a:noFill/>
                          </a:ln>
                          <a:solidFill>
                            <a:srgbClr val="009490"/>
                          </a:solidFill>
                          <a:effectLst/>
                          <a:uLnTx/>
                          <a:uFillTx/>
                          <a:latin typeface="+mn-lt"/>
                          <a:ea typeface="+mn-ea"/>
                          <a:cs typeface="+mn-cs"/>
                        </a:rPr>
                        <a:t>Center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both incur overhead and administrative costs</a:t>
                      </a: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solidFill>
                        <a:schemeClr val="bg2"/>
                      </a:solidFill>
                      <a:prstDash val="dash"/>
                      <a:round/>
                      <a:headEnd type="none" w="med" len="med"/>
                      <a:tailEnd type="none" w="med" len="med"/>
                    </a:lnB>
                    <a:lnTlToBr w="12700" cmpd="sng">
                      <a:noFill/>
                      <a:prstDash val="solid"/>
                    </a:lnTlToBr>
                    <a:lnBlToTr w="12700" cmpd="sng">
                      <a:noFill/>
                      <a:prstDash val="solid"/>
                    </a:lnBlToTr>
                    <a:noFill/>
                  </a:tcPr>
                </a:tc>
              </a:tr>
              <a:tr h="522974">
                <a:tc>
                  <a:txBody>
                    <a:bodyPr/>
                    <a:lstStyle/>
                    <a:p>
                      <a:pPr marL="0" marR="0" lvl="0" indent="0" algn="r" defTabSz="914400" rtl="0" eaLnBrk="1" fontAlgn="auto" latinLnBrk="0" hangingPunct="1">
                        <a:lnSpc>
                          <a:spcPct val="100000"/>
                        </a:lnSpc>
                        <a:spcBef>
                          <a:spcPts val="0"/>
                        </a:spcBef>
                        <a:spcAft>
                          <a:spcPts val="0"/>
                        </a:spcAft>
                        <a:buClr>
                          <a:srgbClr val="346094"/>
                        </a:buClr>
                        <a:buSzTx/>
                        <a:buFontTx/>
                        <a:buNone/>
                        <a:tabLst/>
                        <a:defRPr/>
                      </a:pP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646569"/>
                          </a:solidFill>
                          <a:effectLst/>
                          <a:uLnTx/>
                          <a:uFillTx/>
                          <a:latin typeface="+mn-lt"/>
                          <a:ea typeface="+mn-ea"/>
                          <a:cs typeface="+mn-cs"/>
                        </a:rPr>
                        <a:t>Other</a:t>
                      </a:r>
                      <a:endParaRPr kumimoji="0" lang="en-US" sz="1300" b="1" i="0" u="none" strike="noStrike" kern="1200" cap="none" spc="0" normalizeH="0" baseline="0" noProof="0" dirty="0">
                        <a:ln>
                          <a:noFill/>
                        </a:ln>
                        <a:solidFill>
                          <a:srgbClr val="646569"/>
                        </a:solidFill>
                        <a:effectLst/>
                        <a:uLnTx/>
                        <a:uFillTx/>
                        <a:latin typeface="+mn-lt"/>
                        <a:ea typeface="+mn-ea"/>
                        <a:cs typeface="+mn-cs"/>
                      </a:endParaRPr>
                    </a:p>
                  </a:txBody>
                  <a:tcPr marL="0" marR="0"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346094"/>
                        </a:buClr>
                        <a:buSzTx/>
                        <a:buFontTx/>
                        <a:buNone/>
                        <a:tabLst/>
                        <a:defRPr/>
                      </a:pPr>
                      <a:r>
                        <a:rPr kumimoji="0" lang="en-US" sz="1300" b="1" i="0" u="none" strike="noStrike" kern="1200" cap="none" spc="0" normalizeH="0" baseline="0" noProof="0" dirty="0" smtClean="0">
                          <a:ln>
                            <a:noFill/>
                          </a:ln>
                          <a:solidFill>
                            <a:srgbClr val="CE363D"/>
                          </a:solidFill>
                          <a:effectLst/>
                          <a:uLnTx/>
                          <a:uFillTx/>
                          <a:latin typeface="+mn-lt"/>
                          <a:ea typeface="+mn-ea"/>
                          <a:cs typeface="+mn-cs"/>
                        </a:rPr>
                        <a:t>DISD</a:t>
                      </a:r>
                      <a:r>
                        <a:rPr kumimoji="0" lang="en-US" sz="1300" b="0" i="0" u="none" strike="noStrike" kern="1200" cap="none" spc="0" normalizeH="0" baseline="0" noProof="0" dirty="0" smtClean="0">
                          <a:ln>
                            <a:noFill/>
                          </a:ln>
                          <a:solidFill>
                            <a:srgbClr val="CE363D"/>
                          </a:solidFill>
                          <a:effectLst/>
                          <a:uLnTx/>
                          <a:uFillTx/>
                          <a:latin typeface="+mn-lt"/>
                          <a:ea typeface="+mn-ea"/>
                          <a:cs typeface="+mn-cs"/>
                        </a:rPr>
                        <a:t> </a:t>
                      </a:r>
                      <a:r>
                        <a:rPr kumimoji="0" lang="en-US" sz="1300" b="0" i="0" u="none" strike="noStrike" kern="1200" cap="none" spc="0" normalizeH="0" baseline="0" noProof="0" dirty="0" smtClean="0">
                          <a:ln>
                            <a:noFill/>
                          </a:ln>
                          <a:solidFill>
                            <a:srgbClr val="646569"/>
                          </a:solidFill>
                          <a:effectLst/>
                          <a:uLnTx/>
                          <a:uFillTx/>
                          <a:latin typeface="+mn-lt"/>
                          <a:ea typeface="+mn-ea"/>
                          <a:cs typeface="+mn-cs"/>
                        </a:rPr>
                        <a:t>provides additional funds to close the gap in funding </a:t>
                      </a:r>
                    </a:p>
                  </a:txBody>
                  <a:tcPr marL="84405" marR="84405" marT="42203" marB="42203" anchor="ctr">
                    <a:lnL w="12700" cmpd="sng">
                      <a:noFill/>
                    </a:lnL>
                    <a:lnR w="12700" cmpd="sng">
                      <a:noFill/>
                    </a:lnR>
                    <a:lnT w="6350" cap="flat" cmpd="sng" algn="ctr">
                      <a:solidFill>
                        <a:schemeClr val="bg2"/>
                      </a:solid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62" name="Freeform 30"/>
          <p:cNvSpPr>
            <a:spLocks/>
          </p:cNvSpPr>
          <p:nvPr/>
        </p:nvSpPr>
        <p:spPr bwMode="gray">
          <a:xfrm>
            <a:off x="5759688" y="3884076"/>
            <a:ext cx="1074486" cy="48281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accent1"/>
          </a:solidFill>
          <a:ln w="9525">
            <a:solidFill>
              <a:schemeClr val="accent1"/>
            </a:solidFill>
            <a:round/>
            <a:headEnd/>
            <a:tailEnd/>
          </a:ln>
        </p:spPr>
        <p:txBody>
          <a:bodyPr tIns="84406" bIns="84406" anchor="ctr"/>
          <a:lstStyle/>
          <a:p>
            <a:pPr algn="ctr">
              <a:buClrTx/>
              <a:buFontTx/>
              <a:buNone/>
            </a:pPr>
            <a:endParaRPr lang="en-US" sz="1292" b="1" kern="1200" dirty="0">
              <a:solidFill>
                <a:srgbClr val="646569"/>
              </a:solidFill>
              <a:ea typeface="+mn-ea"/>
              <a:cs typeface="+mn-cs"/>
            </a:endParaRPr>
          </a:p>
        </p:txBody>
      </p:sp>
      <p:sp>
        <p:nvSpPr>
          <p:cNvPr id="369" name="Text Placeholder 110"/>
          <p:cNvSpPr>
            <a:spLocks noGrp="1"/>
          </p:cNvSpPr>
          <p:nvPr>
            <p:custDataLst>
              <p:tags r:id="rId4"/>
            </p:custDataLst>
          </p:nvPr>
        </p:nvSpPr>
        <p:spPr bwMode="gray">
          <a:xfrm>
            <a:off x="431800" y="5732463"/>
            <a:ext cx="427038" cy="427038"/>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rgbClr val="F0452E"/>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rgbClr val="F0452E"/>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rgbClr val="F0452E"/>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rgbClr val="F0452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buClrTx/>
            </a:pPr>
            <a:r>
              <a:rPr lang="en-US" sz="5169" b="0" dirty="0">
                <a:solidFill>
                  <a:srgbClr val="06C245"/>
                </a:solidFill>
                <a:ea typeface="Arial Unicode MS"/>
                <a:cs typeface="Arial"/>
              </a:rPr>
              <a:t>+</a:t>
            </a:r>
          </a:p>
        </p:txBody>
      </p:sp>
      <p:sp>
        <p:nvSpPr>
          <p:cNvPr id="106" name="ColumnHeader"/>
          <p:cNvSpPr>
            <a:spLocks noChangeArrowheads="1"/>
          </p:cNvSpPr>
          <p:nvPr/>
        </p:nvSpPr>
        <p:spPr bwMode="gray">
          <a:xfrm>
            <a:off x="5310601" y="1451242"/>
            <a:ext cx="3459729" cy="39776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84406" bIns="84406" anchor="b">
            <a:spAutoFit/>
          </a:bodyPr>
          <a:lstStyle/>
          <a:p>
            <a:pPr algn="ctr">
              <a:buClrTx/>
              <a:buFontTx/>
              <a:buNone/>
            </a:pPr>
            <a:r>
              <a:rPr lang="en-US" sz="1477" b="1" kern="1200" dirty="0">
                <a:solidFill>
                  <a:srgbClr val="646569"/>
                </a:solidFill>
                <a:ea typeface="+mn-ea"/>
                <a:cs typeface="+mn-cs"/>
              </a:rPr>
              <a:t>Implications</a:t>
            </a:r>
          </a:p>
        </p:txBody>
      </p:sp>
      <p:sp>
        <p:nvSpPr>
          <p:cNvPr id="105" name="Footnote"/>
          <p:cNvSpPr>
            <a:spLocks noChangeArrowheads="1"/>
          </p:cNvSpPr>
          <p:nvPr/>
        </p:nvSpPr>
        <p:spPr bwMode="gray">
          <a:xfrm>
            <a:off x="422031" y="6319527"/>
            <a:ext cx="6895983" cy="304800"/>
          </a:xfrm>
          <a:prstGeom prst="rect">
            <a:avLst/>
          </a:prstGeom>
          <a:noFill/>
          <a:ln w="9525" algn="ctr">
            <a:noFill/>
            <a:miter lim="800000"/>
            <a:headEnd type="none" w="lg" len="lg"/>
            <a:tailEnd type="none" w="lg" len="lg"/>
          </a:ln>
        </p:spPr>
        <p:txBody>
          <a:bodyPr lIns="0" tIns="0" rIns="0" bIns="0" anchor="b"/>
          <a:lstStyle/>
          <a:p>
            <a:pPr>
              <a:lnSpc>
                <a:spcPct val="90000"/>
              </a:lnSpc>
              <a:buClrTx/>
              <a:buFontTx/>
              <a:buNone/>
            </a:pPr>
            <a:r>
              <a:rPr lang="en-US" sz="738" kern="1200" dirty="0">
                <a:solidFill>
                  <a:srgbClr val="323335"/>
                </a:solidFill>
                <a:ea typeface="+mn-ea"/>
                <a:cs typeface="+mn-cs"/>
              </a:rPr>
              <a:t>Note: $5,000 "Close gap in funding" calculated by comparing the hourly rate received from the state for </a:t>
            </a:r>
            <a:r>
              <a:rPr lang="en-US" sz="738" kern="1200" dirty="0" err="1">
                <a:solidFill>
                  <a:srgbClr val="323335"/>
                </a:solidFill>
                <a:ea typeface="+mn-ea"/>
                <a:cs typeface="+mn-cs"/>
              </a:rPr>
              <a:t>CCA</a:t>
            </a:r>
            <a:r>
              <a:rPr lang="en-US" sz="738" kern="1200" dirty="0">
                <a:solidFill>
                  <a:srgbClr val="323335"/>
                </a:solidFill>
                <a:ea typeface="+mn-ea"/>
                <a:cs typeface="+mn-cs"/>
              </a:rPr>
              <a:t> versus ADA for hours in the school day.  The $5,000 teacher stipend includes $5,000 to close the gap in salary between DISD TA and avg..</a:t>
            </a:r>
          </a:p>
        </p:txBody>
      </p:sp>
      <p:grpSp>
        <p:nvGrpSpPr>
          <p:cNvPr id="107" name="Group 270"/>
          <p:cNvGrpSpPr>
            <a:grpSpLocks/>
          </p:cNvGrpSpPr>
          <p:nvPr/>
        </p:nvGrpSpPr>
        <p:grpSpPr bwMode="auto">
          <a:xfrm>
            <a:off x="7486480" y="309422"/>
            <a:ext cx="1589884" cy="305899"/>
            <a:chOff x="4697" y="2454"/>
            <a:chExt cx="1319" cy="181"/>
          </a:xfrm>
        </p:grpSpPr>
        <p:sp>
          <p:nvSpPr>
            <p:cNvPr id="108" name="Rectangle 205"/>
            <p:cNvSpPr>
              <a:spLocks noChangeArrowheads="1"/>
            </p:cNvSpPr>
            <p:nvPr/>
          </p:nvSpPr>
          <p:spPr bwMode="auto">
            <a:xfrm>
              <a:off x="4697" y="2454"/>
              <a:ext cx="1319" cy="181"/>
            </a:xfrm>
            <a:prstGeom prst="rect">
              <a:avLst/>
            </a:prstGeom>
            <a:noFill/>
            <a:ln w="9525">
              <a:solidFill>
                <a:srgbClr val="A4D55D"/>
              </a:solidFill>
              <a:miter lim="800000"/>
              <a:headEnd/>
              <a:tailEnd/>
            </a:ln>
          </p:spPr>
          <p:txBody>
            <a:bodyPr lIns="0" tIns="0" rIns="0" bIns="0" anchor="ctr"/>
            <a:lstStyle/>
            <a:p>
              <a:pPr algn="ctr" defTabSz="779604">
                <a:spcBef>
                  <a:spcPct val="50000"/>
                </a:spcBef>
                <a:buClrTx/>
              </a:pPr>
              <a:r>
                <a:rPr lang="en-US" altLang="zh-CN" sz="1385" b="1" kern="1200" dirty="0">
                  <a:solidFill>
                    <a:srgbClr val="009490"/>
                  </a:solidFill>
                  <a:ea typeface="SimSun" pitchFamily="2" charset="-122"/>
                  <a:cs typeface="+mn-cs"/>
                </a:rPr>
                <a:t>FULL DAY</a:t>
              </a:r>
            </a:p>
          </p:txBody>
        </p:sp>
        <p:grpSp>
          <p:nvGrpSpPr>
            <p:cNvPr id="109" name="Group 206"/>
            <p:cNvGrpSpPr>
              <a:grpSpLocks/>
            </p:cNvGrpSpPr>
            <p:nvPr/>
          </p:nvGrpSpPr>
          <p:grpSpPr bwMode="auto">
            <a:xfrm>
              <a:off x="4713" y="2462"/>
              <a:ext cx="1288" cy="160"/>
              <a:chOff x="2803" y="390"/>
              <a:chExt cx="760" cy="169"/>
            </a:xfrm>
          </p:grpSpPr>
          <p:grpSp>
            <p:nvGrpSpPr>
              <p:cNvPr id="110" name="Group 207"/>
              <p:cNvGrpSpPr>
                <a:grpSpLocks/>
              </p:cNvGrpSpPr>
              <p:nvPr/>
            </p:nvGrpSpPr>
            <p:grpSpPr bwMode="auto">
              <a:xfrm>
                <a:off x="2803" y="390"/>
                <a:ext cx="760" cy="19"/>
                <a:chOff x="392" y="1638"/>
                <a:chExt cx="760" cy="19"/>
              </a:xfrm>
            </p:grpSpPr>
            <p:sp>
              <p:nvSpPr>
                <p:cNvPr id="114" name="Line 208"/>
                <p:cNvSpPr>
                  <a:spLocks noChangeShapeType="1"/>
                </p:cNvSpPr>
                <p:nvPr/>
              </p:nvSpPr>
              <p:spPr bwMode="auto">
                <a:xfrm>
                  <a:off x="392" y="1657"/>
                  <a:ext cx="760" cy="0"/>
                </a:xfrm>
                <a:prstGeom prst="line">
                  <a:avLst/>
                </a:prstGeom>
                <a:noFill/>
                <a:ln w="12700">
                  <a:solidFill>
                    <a:srgbClr val="A4D55D"/>
                  </a:solidFill>
                  <a:round/>
                  <a:headEnd type="none" w="sm" len="sm"/>
                  <a:tailEnd type="none" w="sm" len="sm"/>
                </a:ln>
              </p:spPr>
              <p:txBody>
                <a:bodyPr wrap="none" anchor="ctr"/>
                <a:lstStyle/>
                <a:p>
                  <a:pPr>
                    <a:buClrTx/>
                    <a:buFontTx/>
                    <a:buNone/>
                  </a:pPr>
                  <a:endParaRPr lang="en-US" sz="1662" kern="1200" dirty="0">
                    <a:solidFill>
                      <a:srgbClr val="009490"/>
                    </a:solidFill>
                    <a:ea typeface="+mn-ea"/>
                    <a:cs typeface="+mn-cs"/>
                  </a:endParaRPr>
                </a:p>
              </p:txBody>
            </p:sp>
            <p:sp>
              <p:nvSpPr>
                <p:cNvPr id="115" name="Line 209"/>
                <p:cNvSpPr>
                  <a:spLocks noChangeShapeType="1"/>
                </p:cNvSpPr>
                <p:nvPr/>
              </p:nvSpPr>
              <p:spPr bwMode="auto">
                <a:xfrm>
                  <a:off x="392" y="1638"/>
                  <a:ext cx="760" cy="0"/>
                </a:xfrm>
                <a:prstGeom prst="line">
                  <a:avLst/>
                </a:prstGeom>
                <a:noFill/>
                <a:ln w="12700">
                  <a:solidFill>
                    <a:srgbClr val="A4D55D"/>
                  </a:solidFill>
                  <a:round/>
                  <a:headEnd type="none" w="sm" len="sm"/>
                  <a:tailEnd type="none" w="sm" len="sm"/>
                </a:ln>
              </p:spPr>
              <p:txBody>
                <a:bodyPr wrap="none" anchor="ctr"/>
                <a:lstStyle/>
                <a:p>
                  <a:pPr>
                    <a:buClrTx/>
                    <a:buFontTx/>
                    <a:buNone/>
                  </a:pPr>
                  <a:endParaRPr lang="en-US" sz="1662" kern="1200" dirty="0">
                    <a:solidFill>
                      <a:srgbClr val="009490"/>
                    </a:solidFill>
                    <a:ea typeface="+mn-ea"/>
                    <a:cs typeface="+mn-cs"/>
                  </a:endParaRPr>
                </a:p>
              </p:txBody>
            </p:sp>
          </p:grpSp>
          <p:grpSp>
            <p:nvGrpSpPr>
              <p:cNvPr id="111" name="Group 210"/>
              <p:cNvGrpSpPr>
                <a:grpSpLocks/>
              </p:cNvGrpSpPr>
              <p:nvPr/>
            </p:nvGrpSpPr>
            <p:grpSpPr bwMode="auto">
              <a:xfrm>
                <a:off x="2803" y="540"/>
                <a:ext cx="760" cy="19"/>
                <a:chOff x="392" y="1788"/>
                <a:chExt cx="760" cy="19"/>
              </a:xfrm>
            </p:grpSpPr>
            <p:sp>
              <p:nvSpPr>
                <p:cNvPr id="112" name="Line 211"/>
                <p:cNvSpPr>
                  <a:spLocks noChangeShapeType="1"/>
                </p:cNvSpPr>
                <p:nvPr/>
              </p:nvSpPr>
              <p:spPr bwMode="auto">
                <a:xfrm>
                  <a:off x="392" y="1807"/>
                  <a:ext cx="760" cy="0"/>
                </a:xfrm>
                <a:prstGeom prst="line">
                  <a:avLst/>
                </a:prstGeom>
                <a:noFill/>
                <a:ln w="12700">
                  <a:solidFill>
                    <a:srgbClr val="A4D55D"/>
                  </a:solidFill>
                  <a:round/>
                  <a:headEnd type="none" w="sm" len="sm"/>
                  <a:tailEnd type="none" w="sm" len="sm"/>
                </a:ln>
              </p:spPr>
              <p:txBody>
                <a:bodyPr wrap="none" anchor="ctr"/>
                <a:lstStyle/>
                <a:p>
                  <a:pPr>
                    <a:buClrTx/>
                    <a:buFontTx/>
                    <a:buNone/>
                  </a:pPr>
                  <a:endParaRPr lang="en-US" sz="1662" kern="1200" dirty="0">
                    <a:solidFill>
                      <a:srgbClr val="009490"/>
                    </a:solidFill>
                    <a:ea typeface="+mn-ea"/>
                    <a:cs typeface="+mn-cs"/>
                  </a:endParaRPr>
                </a:p>
              </p:txBody>
            </p:sp>
            <p:sp>
              <p:nvSpPr>
                <p:cNvPr id="113" name="Line 212"/>
                <p:cNvSpPr>
                  <a:spLocks noChangeShapeType="1"/>
                </p:cNvSpPr>
                <p:nvPr/>
              </p:nvSpPr>
              <p:spPr bwMode="auto">
                <a:xfrm>
                  <a:off x="392" y="1788"/>
                  <a:ext cx="760" cy="0"/>
                </a:xfrm>
                <a:prstGeom prst="line">
                  <a:avLst/>
                </a:prstGeom>
                <a:noFill/>
                <a:ln w="12700">
                  <a:solidFill>
                    <a:srgbClr val="A4D55D"/>
                  </a:solidFill>
                  <a:round/>
                  <a:headEnd type="none" w="sm" len="sm"/>
                  <a:tailEnd type="none" w="sm" len="sm"/>
                </a:ln>
              </p:spPr>
              <p:txBody>
                <a:bodyPr wrap="none" anchor="ctr"/>
                <a:lstStyle/>
                <a:p>
                  <a:pPr>
                    <a:buClrTx/>
                    <a:buFontTx/>
                    <a:buNone/>
                  </a:pPr>
                  <a:endParaRPr lang="en-US" sz="1662" kern="1200" dirty="0">
                    <a:solidFill>
                      <a:srgbClr val="009490"/>
                    </a:solidFill>
                    <a:ea typeface="+mn-ea"/>
                    <a:cs typeface="+mn-cs"/>
                  </a:endParaRPr>
                </a:p>
              </p:txBody>
            </p:sp>
          </p:grpSp>
        </p:grpSp>
      </p:grpSp>
    </p:spTree>
    <p:extLst>
      <p:ext uri="{BB962C8B-B14F-4D97-AF65-F5344CB8AC3E}">
        <p14:creationId xmlns:p14="http://schemas.microsoft.com/office/powerpoint/2010/main" val="92412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940831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 name="think-cell Slide" r:id="rId5" imgW="415" imgH="416" progId="TCLayout.ActiveDocument.1">
                  <p:embed/>
                </p:oleObj>
              </mc:Choice>
              <mc:Fallback>
                <p:oleObj name="think-cell Slide"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ounded Rectangle 2"/>
          <p:cNvSpPr/>
          <p:nvPr/>
        </p:nvSpPr>
        <p:spPr>
          <a:xfrm>
            <a:off x="300100" y="4560277"/>
            <a:ext cx="4096054" cy="638908"/>
          </a:xfrm>
          <a:prstGeom prst="roundRect">
            <a:avLst/>
          </a:prstGeom>
          <a:solidFill>
            <a:srgbClr val="346093">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15"/>
          <p:cNvSpPr txBox="1">
            <a:spLocks noGrp="1"/>
          </p:cNvSpPr>
          <p:nvPr>
            <p:ph type="title"/>
          </p:nvPr>
        </p:nvSpPr>
        <p:spPr>
          <a:xfrm>
            <a:off x="0" y="464050"/>
            <a:ext cx="7812600" cy="590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1" dirty="0">
                <a:solidFill>
                  <a:schemeClr val="lt1"/>
                </a:solidFill>
              </a:rPr>
              <a:t>Senate Bill 1882 and </a:t>
            </a:r>
            <a:r>
              <a:rPr lang="en-US" sz="2800" b="1" dirty="0" smtClean="0">
                <a:solidFill>
                  <a:schemeClr val="lt1"/>
                </a:solidFill>
              </a:rPr>
              <a:t>Partnerships</a:t>
            </a:r>
            <a:endParaRPr sz="2800" dirty="0"/>
          </a:p>
        </p:txBody>
      </p:sp>
      <p:sp>
        <p:nvSpPr>
          <p:cNvPr id="93" name="Google Shape;93;p15"/>
          <p:cNvSpPr txBox="1"/>
          <p:nvPr/>
        </p:nvSpPr>
        <p:spPr>
          <a:xfrm>
            <a:off x="300100" y="1515250"/>
            <a:ext cx="3983100" cy="41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dk1"/>
                </a:solidFill>
              </a:rPr>
              <a:t>What this is…</a:t>
            </a:r>
            <a:endParaRPr sz="3000" b="1" dirty="0">
              <a:solidFill>
                <a:schemeClr val="dk1"/>
              </a:solidFill>
            </a:endParaRPr>
          </a:p>
          <a:p>
            <a:pPr marL="457200" lvl="0" indent="-355600" algn="l" rtl="0">
              <a:spcBef>
                <a:spcPts val="1700"/>
              </a:spcBef>
              <a:spcAft>
                <a:spcPts val="0"/>
              </a:spcAft>
              <a:buClr>
                <a:srgbClr val="1AA311"/>
              </a:buClr>
              <a:buSzPts val="2000"/>
              <a:buChar char="✓"/>
            </a:pPr>
            <a:r>
              <a:rPr lang="en-US" sz="2000" dirty="0">
                <a:solidFill>
                  <a:schemeClr val="dk1"/>
                </a:solidFill>
              </a:rPr>
              <a:t>A way to get more state funding to Dallas ISD students</a:t>
            </a:r>
            <a:br>
              <a:rPr lang="en-US" sz="2000" dirty="0">
                <a:solidFill>
                  <a:schemeClr val="dk1"/>
                </a:solidFill>
              </a:rPr>
            </a:br>
            <a:endParaRPr sz="2000" dirty="0">
              <a:solidFill>
                <a:schemeClr val="dk1"/>
              </a:solidFill>
            </a:endParaRPr>
          </a:p>
          <a:p>
            <a:pPr marL="457200" lvl="0" indent="-355600" algn="l" rtl="0">
              <a:spcBef>
                <a:spcPts val="0"/>
              </a:spcBef>
              <a:spcAft>
                <a:spcPts val="0"/>
              </a:spcAft>
              <a:buClr>
                <a:srgbClr val="1AA311"/>
              </a:buClr>
              <a:buSzPts val="2000"/>
              <a:buChar char="✓"/>
            </a:pPr>
            <a:r>
              <a:rPr lang="en-US" sz="2000" dirty="0">
                <a:solidFill>
                  <a:schemeClr val="dk1"/>
                </a:solidFill>
              </a:rPr>
              <a:t>A way to provide more resources to Dallas ISD students</a:t>
            </a:r>
            <a:br>
              <a:rPr lang="en-US" sz="2000" dirty="0">
                <a:solidFill>
                  <a:schemeClr val="dk1"/>
                </a:solidFill>
              </a:rPr>
            </a:br>
            <a:endParaRPr sz="2000" dirty="0">
              <a:solidFill>
                <a:schemeClr val="dk1"/>
              </a:solidFill>
            </a:endParaRPr>
          </a:p>
          <a:p>
            <a:pPr marL="457200" lvl="0" indent="-355600">
              <a:buClr>
                <a:srgbClr val="1AA311"/>
              </a:buClr>
              <a:buSzPts val="2000"/>
              <a:buChar char="✓"/>
            </a:pPr>
            <a:r>
              <a:rPr lang="en-US" sz="2000" dirty="0" smtClean="0">
                <a:solidFill>
                  <a:schemeClr val="dk1"/>
                </a:solidFill>
              </a:rPr>
              <a:t>Limited to </a:t>
            </a:r>
            <a:r>
              <a:rPr lang="en-US" sz="2000" dirty="0" err="1" smtClean="0">
                <a:solidFill>
                  <a:schemeClr val="dk1"/>
                </a:solidFill>
              </a:rPr>
              <a:t>PreK</a:t>
            </a:r>
            <a:r>
              <a:rPr lang="en-US" sz="2000" dirty="0" smtClean="0">
                <a:solidFill>
                  <a:schemeClr val="dk1"/>
                </a:solidFill>
              </a:rPr>
              <a:t> partnerships</a:t>
            </a:r>
            <a:endParaRPr sz="2000" b="1" dirty="0">
              <a:solidFill>
                <a:schemeClr val="dk1"/>
              </a:solidFill>
              <a:highlight>
                <a:srgbClr val="FFFF00"/>
              </a:highlight>
            </a:endParaRPr>
          </a:p>
        </p:txBody>
      </p:sp>
      <p:pic>
        <p:nvPicPr>
          <p:cNvPr id="94" name="Google Shape;94;p15"/>
          <p:cNvPicPr preferRelativeResize="0"/>
          <p:nvPr/>
        </p:nvPicPr>
        <p:blipFill rotWithShape="1">
          <a:blip r:embed="rId7">
            <a:alphaModFix/>
          </a:blip>
          <a:srcRect/>
          <a:stretch/>
        </p:blipFill>
        <p:spPr>
          <a:xfrm>
            <a:off x="91300" y="6118150"/>
            <a:ext cx="1733631" cy="622200"/>
          </a:xfrm>
          <a:prstGeom prst="rect">
            <a:avLst/>
          </a:prstGeom>
          <a:noFill/>
          <a:ln>
            <a:noFill/>
          </a:ln>
        </p:spPr>
      </p:pic>
      <p:sp>
        <p:nvSpPr>
          <p:cNvPr id="95" name="Google Shape;95;p15"/>
          <p:cNvSpPr txBox="1">
            <a:spLocks noGrp="1"/>
          </p:cNvSpPr>
          <p:nvPr>
            <p:ph type="sldNum" idx="12"/>
          </p:nvPr>
        </p:nvSpPr>
        <p:spPr>
          <a:xfrm>
            <a:off x="8635400" y="6432550"/>
            <a:ext cx="4827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chemeClr val="accent4"/>
                </a:solidFill>
              </a:rPr>
              <a:t>2</a:t>
            </a:fld>
            <a:endParaRPr sz="1200">
              <a:solidFill>
                <a:schemeClr val="accent4"/>
              </a:solidFill>
            </a:endParaRPr>
          </a:p>
        </p:txBody>
      </p:sp>
      <p:sp>
        <p:nvSpPr>
          <p:cNvPr id="96" name="Google Shape;96;p15"/>
          <p:cNvSpPr txBox="1"/>
          <p:nvPr/>
        </p:nvSpPr>
        <p:spPr>
          <a:xfrm>
            <a:off x="4738400" y="1515250"/>
            <a:ext cx="4224000" cy="41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dk1"/>
                </a:solidFill>
              </a:rPr>
              <a:t>What this is not…</a:t>
            </a:r>
            <a:endParaRPr sz="3000" b="1">
              <a:solidFill>
                <a:schemeClr val="dk1"/>
              </a:solidFill>
            </a:endParaRPr>
          </a:p>
          <a:p>
            <a:pPr marL="457200" lvl="0" indent="-355600" algn="l" rtl="0">
              <a:spcBef>
                <a:spcPts val="1700"/>
              </a:spcBef>
              <a:spcAft>
                <a:spcPts val="0"/>
              </a:spcAft>
              <a:buClr>
                <a:srgbClr val="FF0000"/>
              </a:buClr>
              <a:buSzPts val="2000"/>
              <a:buChar char="✗"/>
            </a:pPr>
            <a:r>
              <a:rPr lang="en-US" sz="2000">
                <a:solidFill>
                  <a:schemeClr val="dk1"/>
                </a:solidFill>
              </a:rPr>
              <a:t>A takeover of public schools</a:t>
            </a:r>
            <a:br>
              <a:rPr lang="en-US" sz="2000">
                <a:solidFill>
                  <a:schemeClr val="dk1"/>
                </a:solidFill>
              </a:rPr>
            </a:br>
            <a:endParaRPr sz="2000">
              <a:solidFill>
                <a:schemeClr val="dk1"/>
              </a:solidFill>
            </a:endParaRPr>
          </a:p>
          <a:p>
            <a:pPr marL="457200" lvl="0" indent="-355600" algn="l" rtl="0">
              <a:spcBef>
                <a:spcPts val="0"/>
              </a:spcBef>
              <a:spcAft>
                <a:spcPts val="0"/>
              </a:spcAft>
              <a:buClr>
                <a:srgbClr val="FF0000"/>
              </a:buClr>
              <a:buSzPts val="2000"/>
              <a:buChar char="✗"/>
            </a:pPr>
            <a:r>
              <a:rPr lang="en-US" sz="2000">
                <a:solidFill>
                  <a:schemeClr val="dk1"/>
                </a:solidFill>
              </a:rPr>
              <a:t>Giving away our schools</a:t>
            </a:r>
            <a:br>
              <a:rPr lang="en-US" sz="2000">
                <a:solidFill>
                  <a:schemeClr val="dk1"/>
                </a:solidFill>
              </a:rPr>
            </a:br>
            <a:endParaRPr sz="2000">
              <a:solidFill>
                <a:schemeClr val="dk1"/>
              </a:solidFill>
            </a:endParaRPr>
          </a:p>
          <a:p>
            <a:pPr marL="457200" lvl="0" indent="-355600" algn="l" rtl="0">
              <a:spcBef>
                <a:spcPts val="0"/>
              </a:spcBef>
              <a:spcAft>
                <a:spcPts val="0"/>
              </a:spcAft>
              <a:buClr>
                <a:srgbClr val="FF0000"/>
              </a:buClr>
              <a:buSzPts val="2000"/>
              <a:buChar char="✗"/>
            </a:pPr>
            <a:r>
              <a:rPr lang="en-US" sz="2000">
                <a:solidFill>
                  <a:schemeClr val="dk1"/>
                </a:solidFill>
              </a:rPr>
              <a:t>Home Rule</a:t>
            </a:r>
            <a:br>
              <a:rPr lang="en-US" sz="2000">
                <a:solidFill>
                  <a:schemeClr val="dk1"/>
                </a:solidFill>
              </a:rPr>
            </a:br>
            <a:endParaRPr sz="2000">
              <a:solidFill>
                <a:schemeClr val="dk1"/>
              </a:solidFill>
            </a:endParaRPr>
          </a:p>
          <a:p>
            <a:pPr marL="457200" lvl="0" indent="-355600" algn="l" rtl="0">
              <a:spcBef>
                <a:spcPts val="0"/>
              </a:spcBef>
              <a:spcAft>
                <a:spcPts val="0"/>
              </a:spcAft>
              <a:buClr>
                <a:srgbClr val="FF0000"/>
              </a:buClr>
              <a:buSzPts val="2000"/>
              <a:buChar char="✗"/>
            </a:pPr>
            <a:r>
              <a:rPr lang="en-US" sz="2000">
                <a:solidFill>
                  <a:schemeClr val="dk1"/>
                </a:solidFill>
              </a:rPr>
              <a:t>An opportunity for charter schools</a:t>
            </a:r>
            <a:br>
              <a:rPr lang="en-US" sz="2000">
                <a:solidFill>
                  <a:schemeClr val="dk1"/>
                </a:solidFill>
              </a:rPr>
            </a:br>
            <a:endParaRPr sz="2000">
              <a:solidFill>
                <a:schemeClr val="dk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p:nvPr/>
        </p:nvSpPr>
        <p:spPr>
          <a:xfrm>
            <a:off x="1363115" y="2659362"/>
            <a:ext cx="7597800" cy="12737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lt1"/>
                </a:solidFill>
              </a:rPr>
              <a:t>How </a:t>
            </a:r>
            <a:r>
              <a:rPr lang="en-US" sz="3000" b="1" dirty="0" smtClean="0">
                <a:solidFill>
                  <a:schemeClr val="lt1"/>
                </a:solidFill>
              </a:rPr>
              <a:t>1882 </a:t>
            </a:r>
            <a:r>
              <a:rPr lang="en-US" sz="3000" b="1" dirty="0" err="1" smtClean="0">
                <a:solidFill>
                  <a:schemeClr val="lt1"/>
                </a:solidFill>
              </a:rPr>
              <a:t>PreK</a:t>
            </a:r>
            <a:r>
              <a:rPr lang="en-US" sz="3000" b="1" dirty="0" smtClean="0">
                <a:solidFill>
                  <a:schemeClr val="lt1"/>
                </a:solidFill>
              </a:rPr>
              <a:t> Partnerships Will Work</a:t>
            </a:r>
            <a:r>
              <a:rPr lang="en-US" sz="4000" b="1" dirty="0" smtClean="0">
                <a:solidFill>
                  <a:schemeClr val="lt1"/>
                </a:solidFill>
              </a:rPr>
              <a:t> </a:t>
            </a:r>
            <a:r>
              <a:rPr lang="en-US" sz="2400" b="1" i="1" dirty="0" smtClean="0">
                <a:solidFill>
                  <a:schemeClr val="lt1"/>
                </a:solidFill>
              </a:rPr>
              <a:t>Building on an existing model</a:t>
            </a:r>
            <a:endParaRPr sz="2400" i="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34454864"/>
              </p:ext>
            </p:extLst>
          </p:nvPr>
        </p:nvGraphicFramePr>
        <p:xfrm>
          <a:off x="1512" y="265236"/>
          <a:ext cx="1511" cy="1465"/>
        </p:xfrm>
        <a:graphic>
          <a:graphicData uri="http://schemas.openxmlformats.org/presentationml/2006/ole">
            <mc:AlternateContent xmlns:mc="http://schemas.openxmlformats.org/markup-compatibility/2006">
              <mc:Choice xmlns:v="urn:schemas-microsoft-com:vml" Requires="v">
                <p:oleObj spid="_x0000_s8200"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2" y="265236"/>
                        <a:ext cx="1511" cy="1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a:xfrm>
            <a:off x="0" y="263769"/>
            <a:ext cx="146538" cy="146538"/>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buClrTx/>
              <a:buFontTx/>
              <a:buNone/>
            </a:pPr>
            <a:endParaRPr lang="en-US" sz="2200" b="1" kern="1200" dirty="0" err="1">
              <a:solidFill>
                <a:srgbClr val="646569"/>
              </a:solidFill>
              <a:latin typeface="Arial" panose="020B0604020202020204" pitchFamily="34" charset="0"/>
              <a:ea typeface="+mj-ea"/>
              <a:cs typeface="+mj-cs"/>
              <a:sym typeface="Arial" panose="020B0604020202020204" pitchFamily="34" charset="0"/>
            </a:endParaRPr>
          </a:p>
        </p:txBody>
      </p:sp>
      <p:sp>
        <p:nvSpPr>
          <p:cNvPr id="93" name="Rectangle 92"/>
          <p:cNvSpPr/>
          <p:nvPr/>
        </p:nvSpPr>
        <p:spPr>
          <a:xfrm>
            <a:off x="979969" y="1747829"/>
            <a:ext cx="7165895" cy="744529"/>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3076" rIns="0" bIns="83076" rtlCol="0" anchor="ctr" anchorCtr="0"/>
          <a:lstStyle/>
          <a:p>
            <a:pPr marL="266707" lvl="1" indent="-161196">
              <a:buClr>
                <a:srgbClr val="F0452E"/>
              </a:buClr>
              <a:buSzPct val="100000"/>
              <a:buFont typeface="Arial"/>
              <a:buChar char="•"/>
            </a:pPr>
            <a:r>
              <a:rPr lang="en-US" sz="1108" kern="1200" dirty="0">
                <a:solidFill>
                  <a:srgbClr val="000000"/>
                </a:solidFill>
              </a:rPr>
              <a:t>Enrollment in partnership classroom preserves consistency of setting between school &amp; before/after care</a:t>
            </a:r>
          </a:p>
          <a:p>
            <a:pPr marL="266707" lvl="1" indent="-161196">
              <a:buClr>
                <a:srgbClr val="F0452E"/>
              </a:buClr>
              <a:buSzPct val="100000"/>
              <a:buFont typeface="Arial"/>
              <a:buChar char="•"/>
            </a:pPr>
            <a:r>
              <a:rPr lang="en-US" sz="1108" kern="1200" dirty="0">
                <a:solidFill>
                  <a:srgbClr val="000000"/>
                </a:solidFill>
              </a:rPr>
              <a:t>Support the workforce, as families need more than 7 hours the schools provide</a:t>
            </a:r>
          </a:p>
          <a:p>
            <a:pPr marL="266707" lvl="1" indent="-161196">
              <a:buClr>
                <a:srgbClr val="F0452E"/>
              </a:buClr>
              <a:buSzPct val="100000"/>
              <a:buFont typeface="Arial"/>
              <a:buChar char="•"/>
            </a:pPr>
            <a:r>
              <a:rPr lang="en-US" sz="1108" kern="1200" dirty="0">
                <a:solidFill>
                  <a:srgbClr val="000000"/>
                </a:solidFill>
              </a:rPr>
              <a:t>Teacher and curriculum are aligned with Dallas ISD K-2 and prepare students to be ready for kindergarten</a:t>
            </a:r>
          </a:p>
          <a:p>
            <a:pPr marL="266707" lvl="1" indent="-161196">
              <a:buClr>
                <a:srgbClr val="F0452E"/>
              </a:buClr>
              <a:buSzPct val="100000"/>
              <a:buFont typeface="Arial"/>
              <a:buChar char="•"/>
            </a:pPr>
            <a:r>
              <a:rPr lang="en-US" sz="1108" kern="1200" dirty="0">
                <a:solidFill>
                  <a:srgbClr val="000000"/>
                </a:solidFill>
              </a:rPr>
              <a:t>Student and family get to remain at location where they have built relationships and trust</a:t>
            </a:r>
          </a:p>
        </p:txBody>
      </p:sp>
      <p:sp>
        <p:nvSpPr>
          <p:cNvPr id="2" name="Title 1"/>
          <p:cNvSpPr>
            <a:spLocks noGrp="1"/>
          </p:cNvSpPr>
          <p:nvPr>
            <p:ph type="title"/>
          </p:nvPr>
        </p:nvSpPr>
        <p:spPr/>
        <p:txBody>
          <a:bodyPr/>
          <a:lstStyle/>
          <a:p>
            <a:r>
              <a:rPr lang="en-US" sz="2200" dirty="0" smtClean="0"/>
              <a:t>Current </a:t>
            </a:r>
            <a:r>
              <a:rPr lang="en-US" sz="2200" dirty="0" err="1" smtClean="0"/>
              <a:t>PreK</a:t>
            </a:r>
            <a:r>
              <a:rPr lang="en-US" sz="2200" dirty="0" smtClean="0"/>
              <a:t> Partnerships benefit children, families, centers, and Dallas ISD, creating a win-win-win</a:t>
            </a:r>
            <a:endParaRPr lang="en-US" sz="2200" dirty="0"/>
          </a:p>
        </p:txBody>
      </p:sp>
      <p:sp>
        <p:nvSpPr>
          <p:cNvPr id="89" name="Rectangle 88"/>
          <p:cNvSpPr/>
          <p:nvPr/>
        </p:nvSpPr>
        <p:spPr>
          <a:xfrm>
            <a:off x="979967" y="1376529"/>
            <a:ext cx="7165896" cy="364653"/>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3076" rIns="0" bIns="83076" rtlCol="0" anchor="ctr" anchorCtr="0"/>
          <a:lstStyle/>
          <a:p>
            <a:pPr algn="ctr">
              <a:buClrTx/>
              <a:buFontTx/>
              <a:buNone/>
            </a:pPr>
            <a:r>
              <a:rPr lang="en-US" sz="1292" b="1" kern="1200" dirty="0">
                <a:solidFill>
                  <a:srgbClr val="FFFFFF"/>
                </a:solidFill>
              </a:rPr>
              <a:t>Benefit for children &amp; families</a:t>
            </a:r>
          </a:p>
        </p:txBody>
      </p:sp>
      <p:sp>
        <p:nvSpPr>
          <p:cNvPr id="96" name="Rectangle 95"/>
          <p:cNvSpPr/>
          <p:nvPr/>
        </p:nvSpPr>
        <p:spPr>
          <a:xfrm>
            <a:off x="511809" y="3845490"/>
            <a:ext cx="1988464" cy="2128874"/>
          </a:xfrm>
          <a:prstGeom prst="rect">
            <a:avLst/>
          </a:prstGeom>
          <a:noFill/>
          <a:ln w="9525">
            <a:solidFill>
              <a:srgbClr val="FCC12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3076" rIns="0" bIns="83076" rtlCol="0" anchor="ctr" anchorCtr="0"/>
          <a:lstStyle/>
          <a:p>
            <a:pPr marL="266707" lvl="1" indent="-161196">
              <a:buClr>
                <a:srgbClr val="F0452E"/>
              </a:buClr>
              <a:buSzPct val="100000"/>
              <a:buFont typeface="Arial"/>
              <a:buChar char="•"/>
            </a:pPr>
            <a:r>
              <a:rPr lang="en-US" sz="1108" kern="1200" dirty="0">
                <a:solidFill>
                  <a:srgbClr val="000000"/>
                </a:solidFill>
              </a:rPr>
              <a:t>Supports quality care for children 0-4, and before/after care</a:t>
            </a:r>
          </a:p>
          <a:p>
            <a:pPr marL="266707" lvl="1" indent="-161196">
              <a:buClr>
                <a:srgbClr val="F0452E"/>
              </a:buClr>
              <a:buSzPct val="100000"/>
              <a:buFont typeface="Arial"/>
              <a:buChar char="•"/>
            </a:pPr>
            <a:r>
              <a:rPr lang="en-US" sz="1108" kern="1200" dirty="0">
                <a:solidFill>
                  <a:srgbClr val="000000"/>
                </a:solidFill>
              </a:rPr>
              <a:t>Provides access to families and recruit them into Dallas ISD K-12</a:t>
            </a:r>
          </a:p>
          <a:p>
            <a:pPr marL="266707" lvl="1" indent="-161196">
              <a:buClr>
                <a:srgbClr val="F0452E"/>
              </a:buClr>
              <a:buSzPct val="100000"/>
              <a:buFont typeface="Arial"/>
              <a:buChar char="•"/>
            </a:pPr>
            <a:r>
              <a:rPr lang="en-US" sz="1108" kern="1200" dirty="0">
                <a:solidFill>
                  <a:srgbClr val="000000"/>
                </a:solidFill>
              </a:rPr>
              <a:t>Partner classrooms can operate at a decreased loss (compared to Dallas ISD classrooms)</a:t>
            </a:r>
          </a:p>
        </p:txBody>
      </p:sp>
      <p:sp>
        <p:nvSpPr>
          <p:cNvPr id="97" name="Rectangle 96"/>
          <p:cNvSpPr/>
          <p:nvPr/>
        </p:nvSpPr>
        <p:spPr>
          <a:xfrm>
            <a:off x="511809" y="3480839"/>
            <a:ext cx="1988464" cy="364653"/>
          </a:xfrm>
          <a:prstGeom prst="rect">
            <a:avLst/>
          </a:prstGeom>
          <a:solidFill>
            <a:srgbClr val="FCC127"/>
          </a:solidFill>
          <a:ln w="9525">
            <a:solidFill>
              <a:srgbClr val="FCC127"/>
            </a:solid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buClrTx/>
              <a:buFontTx/>
              <a:buNone/>
            </a:pPr>
            <a:r>
              <a:rPr lang="en-US" sz="1292" b="1" kern="1200" dirty="0">
                <a:solidFill>
                  <a:srgbClr val="323335"/>
                </a:solidFill>
              </a:rPr>
              <a:t>Benefit for Dallas ISD</a:t>
            </a:r>
          </a:p>
        </p:txBody>
      </p:sp>
      <p:sp>
        <p:nvSpPr>
          <p:cNvPr id="101" name="Rectangle 100"/>
          <p:cNvSpPr/>
          <p:nvPr/>
        </p:nvSpPr>
        <p:spPr>
          <a:xfrm>
            <a:off x="6686743" y="3847910"/>
            <a:ext cx="1988464" cy="2128873"/>
          </a:xfrm>
          <a:prstGeom prst="rect">
            <a:avLst/>
          </a:prstGeom>
          <a:no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3076" rIns="0" bIns="83076" rtlCol="0" anchor="ctr" anchorCtr="0"/>
          <a:lstStyle/>
          <a:p>
            <a:pPr marL="266707" lvl="1" indent="-161196">
              <a:buClr>
                <a:srgbClr val="F0452E"/>
              </a:buClr>
              <a:buSzPct val="100000"/>
              <a:buFont typeface="Arial"/>
              <a:buChar char="•"/>
            </a:pPr>
            <a:endParaRPr lang="en-US" sz="1108" kern="1200" dirty="0">
              <a:solidFill>
                <a:srgbClr val="000000"/>
              </a:solidFill>
            </a:endParaRPr>
          </a:p>
          <a:p>
            <a:pPr marL="266707" lvl="1" indent="-161196">
              <a:buClr>
                <a:srgbClr val="F0452E"/>
              </a:buClr>
              <a:buSzPct val="100000"/>
              <a:buFont typeface="Arial"/>
              <a:buChar char="•"/>
            </a:pPr>
            <a:r>
              <a:rPr lang="en-US" sz="1108" kern="1200" dirty="0">
                <a:solidFill>
                  <a:srgbClr val="000000"/>
                </a:solidFill>
              </a:rPr>
              <a:t>Provides quality supports through a certified </a:t>
            </a:r>
            <a:r>
              <a:rPr lang="en-US" sz="1108" kern="1200" dirty="0" smtClean="0">
                <a:solidFill>
                  <a:srgbClr val="000000"/>
                </a:solidFill>
              </a:rPr>
              <a:t>Dallas </a:t>
            </a:r>
            <a:r>
              <a:rPr lang="en-US" sz="1108" kern="1200" dirty="0">
                <a:solidFill>
                  <a:srgbClr val="000000"/>
                </a:solidFill>
              </a:rPr>
              <a:t>ISD teacher, PD, and coaching</a:t>
            </a:r>
          </a:p>
          <a:p>
            <a:pPr marL="266707" lvl="1" indent="-161196">
              <a:buClr>
                <a:srgbClr val="F0452E"/>
              </a:buClr>
              <a:buSzPct val="100000"/>
              <a:buFont typeface="Arial"/>
              <a:buChar char="•"/>
            </a:pPr>
            <a:r>
              <a:rPr lang="en-US" sz="1108" kern="1200" dirty="0">
                <a:solidFill>
                  <a:srgbClr val="000000"/>
                </a:solidFill>
              </a:rPr>
              <a:t>Incentivizes enrollment in the center, which supports center finances, quality care for children 0-4, and before/after care</a:t>
            </a:r>
          </a:p>
          <a:p>
            <a:pPr marL="266707" lvl="1" indent="-161196">
              <a:buClr>
                <a:srgbClr val="F0452E"/>
              </a:buClr>
              <a:buSzPct val="100000"/>
              <a:buFont typeface="Arial"/>
              <a:buChar char="•"/>
            </a:pPr>
            <a:r>
              <a:rPr lang="en-US" sz="1108" kern="1200" dirty="0">
                <a:solidFill>
                  <a:srgbClr val="000000"/>
                </a:solidFill>
              </a:rPr>
              <a:t>Supports center teacher with stipend and co-teacher</a:t>
            </a:r>
          </a:p>
          <a:p>
            <a:pPr marL="266707" lvl="1" indent="-161196">
              <a:buClr>
                <a:srgbClr val="F0452E"/>
              </a:buClr>
              <a:buSzPct val="100000"/>
              <a:buFont typeface="Arial"/>
              <a:buChar char="•"/>
            </a:pPr>
            <a:endParaRPr lang="en-US" sz="1108" kern="1200" dirty="0">
              <a:solidFill>
                <a:srgbClr val="000000"/>
              </a:solidFill>
            </a:endParaRPr>
          </a:p>
        </p:txBody>
      </p:sp>
      <p:sp>
        <p:nvSpPr>
          <p:cNvPr id="102" name="Rectangle 101"/>
          <p:cNvSpPr/>
          <p:nvPr/>
        </p:nvSpPr>
        <p:spPr>
          <a:xfrm>
            <a:off x="6686743" y="3483258"/>
            <a:ext cx="1988464" cy="364653"/>
          </a:xfrm>
          <a:prstGeom prst="rect">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3076" rIns="0" bIns="83076" rtlCol="0" anchor="ctr" anchorCtr="0"/>
          <a:lstStyle/>
          <a:p>
            <a:pPr algn="ctr">
              <a:buClrTx/>
              <a:buFontTx/>
              <a:buNone/>
            </a:pPr>
            <a:r>
              <a:rPr lang="en-US" sz="1292" b="1" kern="1200" dirty="0">
                <a:solidFill>
                  <a:srgbClr val="323335"/>
                </a:solidFill>
              </a:rPr>
              <a:t>Benefit for </a:t>
            </a:r>
            <a:r>
              <a:rPr lang="en-US" sz="1292" b="1" kern="1200" dirty="0" smtClean="0">
                <a:solidFill>
                  <a:srgbClr val="323335"/>
                </a:solidFill>
              </a:rPr>
              <a:t>partners</a:t>
            </a:r>
            <a:endParaRPr lang="en-US" sz="1292" b="1" kern="1200" dirty="0">
              <a:solidFill>
                <a:srgbClr val="323335"/>
              </a:solidFill>
            </a:endParaRPr>
          </a:p>
        </p:txBody>
      </p:sp>
      <p:grpSp>
        <p:nvGrpSpPr>
          <p:cNvPr id="3" name="Group 64"/>
          <p:cNvGrpSpPr/>
          <p:nvPr/>
        </p:nvGrpSpPr>
        <p:grpSpPr>
          <a:xfrm>
            <a:off x="2720789" y="2622211"/>
            <a:ext cx="3728694" cy="3465774"/>
            <a:chOff x="2856829" y="2554977"/>
            <a:chExt cx="3915128" cy="3754589"/>
          </a:xfrm>
        </p:grpSpPr>
        <p:grpSp>
          <p:nvGrpSpPr>
            <p:cNvPr id="4" name="Group 99"/>
            <p:cNvGrpSpPr/>
            <p:nvPr/>
          </p:nvGrpSpPr>
          <p:grpSpPr>
            <a:xfrm>
              <a:off x="2856829" y="2554977"/>
              <a:ext cx="3915128" cy="3754589"/>
              <a:chOff x="2498096" y="1774607"/>
              <a:chExt cx="4449009" cy="4266579"/>
            </a:xfrm>
          </p:grpSpPr>
          <p:sp>
            <p:nvSpPr>
              <p:cNvPr id="521" name="Freeform 5"/>
              <p:cNvSpPr>
                <a:spLocks/>
              </p:cNvSpPr>
              <p:nvPr/>
            </p:nvSpPr>
            <p:spPr bwMode="auto">
              <a:xfrm>
                <a:off x="3248075" y="1774607"/>
                <a:ext cx="2957687" cy="2765124"/>
              </a:xfrm>
              <a:custGeom>
                <a:avLst/>
                <a:gdLst/>
                <a:ahLst/>
                <a:cxnLst>
                  <a:cxn ang="0">
                    <a:pos x="584" y="0"/>
                  </a:cxn>
                  <a:cxn ang="0">
                    <a:pos x="0" y="584"/>
                  </a:cxn>
                  <a:cxn ang="0">
                    <a:pos x="0" y="596"/>
                  </a:cxn>
                  <a:cxn ang="0">
                    <a:pos x="0" y="596"/>
                  </a:cxn>
                  <a:cxn ang="0">
                    <a:pos x="288" y="520"/>
                  </a:cxn>
                  <a:cxn ang="0">
                    <a:pos x="584" y="600"/>
                  </a:cxn>
                  <a:cxn ang="0">
                    <a:pos x="296" y="1092"/>
                  </a:cxn>
                  <a:cxn ang="0">
                    <a:pos x="296" y="1092"/>
                  </a:cxn>
                  <a:cxn ang="0">
                    <a:pos x="584" y="600"/>
                  </a:cxn>
                  <a:cxn ang="0">
                    <a:pos x="701" y="691"/>
                  </a:cxn>
                  <a:cxn ang="0">
                    <a:pos x="872" y="1092"/>
                  </a:cxn>
                  <a:cxn ang="0">
                    <a:pos x="872" y="1092"/>
                  </a:cxn>
                  <a:cxn ang="0">
                    <a:pos x="701" y="691"/>
                  </a:cxn>
                  <a:cxn ang="0">
                    <a:pos x="584" y="600"/>
                  </a:cxn>
                  <a:cxn ang="0">
                    <a:pos x="880" y="520"/>
                  </a:cxn>
                  <a:cxn ang="0">
                    <a:pos x="1168" y="596"/>
                  </a:cxn>
                  <a:cxn ang="0">
                    <a:pos x="1168" y="596"/>
                  </a:cxn>
                  <a:cxn ang="0">
                    <a:pos x="1168" y="584"/>
                  </a:cxn>
                  <a:cxn ang="0">
                    <a:pos x="997" y="171"/>
                  </a:cxn>
                  <a:cxn ang="0">
                    <a:pos x="584" y="0"/>
                  </a:cxn>
                </a:cxnLst>
                <a:rect l="0" t="0" r="r" b="b"/>
                <a:pathLst>
                  <a:path w="1168" h="1092">
                    <a:moveTo>
                      <a:pt x="584" y="0"/>
                    </a:moveTo>
                    <a:cubicBezTo>
                      <a:pt x="262" y="0"/>
                      <a:pt x="0" y="261"/>
                      <a:pt x="0" y="584"/>
                    </a:cubicBezTo>
                    <a:cubicBezTo>
                      <a:pt x="0" y="588"/>
                      <a:pt x="0" y="592"/>
                      <a:pt x="0" y="596"/>
                    </a:cubicBezTo>
                    <a:cubicBezTo>
                      <a:pt x="0" y="596"/>
                      <a:pt x="0" y="596"/>
                      <a:pt x="0" y="596"/>
                    </a:cubicBezTo>
                    <a:cubicBezTo>
                      <a:pt x="85" y="547"/>
                      <a:pt x="184" y="520"/>
                      <a:pt x="288" y="520"/>
                    </a:cubicBezTo>
                    <a:cubicBezTo>
                      <a:pt x="396" y="520"/>
                      <a:pt x="497" y="549"/>
                      <a:pt x="584" y="600"/>
                    </a:cubicBezTo>
                    <a:cubicBezTo>
                      <a:pt x="415" y="700"/>
                      <a:pt x="300" y="883"/>
                      <a:pt x="296" y="1092"/>
                    </a:cubicBezTo>
                    <a:cubicBezTo>
                      <a:pt x="296" y="1092"/>
                      <a:pt x="296" y="1092"/>
                      <a:pt x="296" y="1092"/>
                    </a:cubicBezTo>
                    <a:cubicBezTo>
                      <a:pt x="300" y="883"/>
                      <a:pt x="415" y="700"/>
                      <a:pt x="584" y="600"/>
                    </a:cubicBezTo>
                    <a:cubicBezTo>
                      <a:pt x="627" y="626"/>
                      <a:pt x="666" y="656"/>
                      <a:pt x="701" y="691"/>
                    </a:cubicBezTo>
                    <a:cubicBezTo>
                      <a:pt x="804" y="794"/>
                      <a:pt x="869" y="936"/>
                      <a:pt x="872" y="1092"/>
                    </a:cubicBezTo>
                    <a:cubicBezTo>
                      <a:pt x="872" y="1092"/>
                      <a:pt x="872" y="1092"/>
                      <a:pt x="872" y="1092"/>
                    </a:cubicBezTo>
                    <a:cubicBezTo>
                      <a:pt x="869" y="936"/>
                      <a:pt x="804" y="794"/>
                      <a:pt x="701" y="691"/>
                    </a:cubicBezTo>
                    <a:cubicBezTo>
                      <a:pt x="666" y="656"/>
                      <a:pt x="627" y="626"/>
                      <a:pt x="584" y="600"/>
                    </a:cubicBezTo>
                    <a:cubicBezTo>
                      <a:pt x="671" y="549"/>
                      <a:pt x="772" y="520"/>
                      <a:pt x="880" y="520"/>
                    </a:cubicBezTo>
                    <a:cubicBezTo>
                      <a:pt x="984" y="520"/>
                      <a:pt x="1083" y="547"/>
                      <a:pt x="1168" y="596"/>
                    </a:cubicBezTo>
                    <a:cubicBezTo>
                      <a:pt x="1168" y="596"/>
                      <a:pt x="1168" y="596"/>
                      <a:pt x="1168" y="596"/>
                    </a:cubicBezTo>
                    <a:cubicBezTo>
                      <a:pt x="1168" y="592"/>
                      <a:pt x="1168" y="588"/>
                      <a:pt x="1168" y="584"/>
                    </a:cubicBezTo>
                    <a:cubicBezTo>
                      <a:pt x="1168" y="423"/>
                      <a:pt x="1102" y="277"/>
                      <a:pt x="997" y="171"/>
                    </a:cubicBezTo>
                    <a:cubicBezTo>
                      <a:pt x="891" y="65"/>
                      <a:pt x="745" y="0"/>
                      <a:pt x="584" y="0"/>
                    </a:cubicBezTo>
                  </a:path>
                </a:pathLst>
              </a:custGeom>
              <a:solidFill>
                <a:schemeClr val="accent2"/>
              </a:solidFill>
              <a:ln w="9525">
                <a:solidFill>
                  <a:schemeClr val="accent2"/>
                </a:solidFill>
                <a:round/>
                <a:headEnd/>
                <a:tailEnd/>
              </a:ln>
              <a:effectLst>
                <a:innerShdw blurRad="762000">
                  <a:prstClr val="black">
                    <a:alpha val="18000"/>
                  </a:prstClr>
                </a:innerShdw>
              </a:effectLst>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22" name="Freeform 6"/>
              <p:cNvSpPr>
                <a:spLocks/>
              </p:cNvSpPr>
              <p:nvPr/>
            </p:nvSpPr>
            <p:spPr bwMode="auto">
              <a:xfrm>
                <a:off x="2498096" y="3274374"/>
                <a:ext cx="2229667" cy="2766812"/>
              </a:xfrm>
              <a:custGeom>
                <a:avLst/>
                <a:gdLst/>
                <a:ahLst/>
                <a:cxnLst>
                  <a:cxn ang="0">
                    <a:pos x="296" y="0"/>
                  </a:cxn>
                  <a:cxn ang="0">
                    <a:pos x="0" y="508"/>
                  </a:cxn>
                  <a:cxn ang="0">
                    <a:pos x="171" y="921"/>
                  </a:cxn>
                  <a:cxn ang="0">
                    <a:pos x="584" y="1092"/>
                  </a:cxn>
                  <a:cxn ang="0">
                    <a:pos x="880" y="1011"/>
                  </a:cxn>
                  <a:cxn ang="0">
                    <a:pos x="880" y="1011"/>
                  </a:cxn>
                  <a:cxn ang="0">
                    <a:pos x="880" y="1011"/>
                  </a:cxn>
                  <a:cxn ang="0">
                    <a:pos x="763" y="921"/>
                  </a:cxn>
                  <a:cxn ang="0">
                    <a:pos x="592" y="508"/>
                  </a:cxn>
                  <a:cxn ang="0">
                    <a:pos x="592" y="496"/>
                  </a:cxn>
                  <a:cxn ang="0">
                    <a:pos x="467" y="401"/>
                  </a:cxn>
                  <a:cxn ang="0">
                    <a:pos x="296" y="0"/>
                  </a:cxn>
                  <a:cxn ang="0">
                    <a:pos x="296" y="0"/>
                  </a:cxn>
                </a:cxnLst>
                <a:rect l="0" t="0" r="r" b="b"/>
                <a:pathLst>
                  <a:path w="880" h="1092">
                    <a:moveTo>
                      <a:pt x="296" y="0"/>
                    </a:moveTo>
                    <a:cubicBezTo>
                      <a:pt x="120" y="100"/>
                      <a:pt x="0" y="290"/>
                      <a:pt x="0" y="508"/>
                    </a:cubicBezTo>
                    <a:cubicBezTo>
                      <a:pt x="0" y="669"/>
                      <a:pt x="66" y="815"/>
                      <a:pt x="171" y="921"/>
                    </a:cubicBezTo>
                    <a:cubicBezTo>
                      <a:pt x="277" y="1027"/>
                      <a:pt x="423" y="1092"/>
                      <a:pt x="584" y="1092"/>
                    </a:cubicBezTo>
                    <a:cubicBezTo>
                      <a:pt x="692" y="1092"/>
                      <a:pt x="793" y="1063"/>
                      <a:pt x="880" y="1011"/>
                    </a:cubicBezTo>
                    <a:cubicBezTo>
                      <a:pt x="880" y="1011"/>
                      <a:pt x="880" y="1011"/>
                      <a:pt x="880" y="1011"/>
                    </a:cubicBezTo>
                    <a:cubicBezTo>
                      <a:pt x="880" y="1011"/>
                      <a:pt x="880" y="1011"/>
                      <a:pt x="880" y="1011"/>
                    </a:cubicBezTo>
                    <a:cubicBezTo>
                      <a:pt x="837" y="986"/>
                      <a:pt x="798" y="956"/>
                      <a:pt x="763" y="921"/>
                    </a:cubicBezTo>
                    <a:cubicBezTo>
                      <a:pt x="657" y="815"/>
                      <a:pt x="592" y="669"/>
                      <a:pt x="592" y="508"/>
                    </a:cubicBezTo>
                    <a:cubicBezTo>
                      <a:pt x="592" y="504"/>
                      <a:pt x="592" y="500"/>
                      <a:pt x="592" y="496"/>
                    </a:cubicBezTo>
                    <a:cubicBezTo>
                      <a:pt x="546" y="470"/>
                      <a:pt x="504" y="438"/>
                      <a:pt x="467" y="401"/>
                    </a:cubicBezTo>
                    <a:cubicBezTo>
                      <a:pt x="364" y="298"/>
                      <a:pt x="299" y="156"/>
                      <a:pt x="296" y="0"/>
                    </a:cubicBezTo>
                    <a:cubicBezTo>
                      <a:pt x="296" y="0"/>
                      <a:pt x="296" y="0"/>
                      <a:pt x="296" y="0"/>
                    </a:cubicBezTo>
                  </a:path>
                </a:pathLst>
              </a:custGeom>
              <a:solidFill>
                <a:srgbClr val="FDD777"/>
              </a:solidFill>
              <a:ln w="9525">
                <a:solidFill>
                  <a:srgbClr val="FDD777"/>
                </a:solidFill>
                <a:round/>
                <a:headEnd/>
                <a:tailEnd/>
              </a:ln>
              <a:effectLst>
                <a:innerShdw blurRad="762000">
                  <a:prstClr val="black">
                    <a:alpha val="18000"/>
                  </a:prstClr>
                </a:innerShdw>
              </a:effectLst>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23" name="Freeform 7"/>
              <p:cNvSpPr>
                <a:spLocks/>
              </p:cNvSpPr>
              <p:nvPr/>
            </p:nvSpPr>
            <p:spPr bwMode="auto">
              <a:xfrm>
                <a:off x="3248075" y="3083500"/>
                <a:ext cx="1479688" cy="1447594"/>
              </a:xfrm>
              <a:custGeom>
                <a:avLst/>
                <a:gdLst/>
                <a:ahLst/>
                <a:cxnLst>
                  <a:cxn ang="0">
                    <a:pos x="288" y="0"/>
                  </a:cxn>
                  <a:cxn ang="0">
                    <a:pos x="0" y="76"/>
                  </a:cxn>
                  <a:cxn ang="0">
                    <a:pos x="0" y="76"/>
                  </a:cxn>
                  <a:cxn ang="0">
                    <a:pos x="0" y="76"/>
                  </a:cxn>
                  <a:cxn ang="0">
                    <a:pos x="171" y="477"/>
                  </a:cxn>
                  <a:cxn ang="0">
                    <a:pos x="296" y="572"/>
                  </a:cxn>
                  <a:cxn ang="0">
                    <a:pos x="296" y="572"/>
                  </a:cxn>
                  <a:cxn ang="0">
                    <a:pos x="296" y="572"/>
                  </a:cxn>
                  <a:cxn ang="0">
                    <a:pos x="584" y="80"/>
                  </a:cxn>
                  <a:cxn ang="0">
                    <a:pos x="288" y="0"/>
                  </a:cxn>
                </a:cxnLst>
                <a:rect l="0" t="0" r="r" b="b"/>
                <a:pathLst>
                  <a:path w="584" h="572">
                    <a:moveTo>
                      <a:pt x="288" y="0"/>
                    </a:moveTo>
                    <a:cubicBezTo>
                      <a:pt x="184" y="0"/>
                      <a:pt x="85" y="27"/>
                      <a:pt x="0" y="76"/>
                    </a:cubicBezTo>
                    <a:cubicBezTo>
                      <a:pt x="0" y="76"/>
                      <a:pt x="0" y="76"/>
                      <a:pt x="0" y="76"/>
                    </a:cubicBezTo>
                    <a:cubicBezTo>
                      <a:pt x="0" y="76"/>
                      <a:pt x="0" y="76"/>
                      <a:pt x="0" y="76"/>
                    </a:cubicBezTo>
                    <a:cubicBezTo>
                      <a:pt x="3" y="232"/>
                      <a:pt x="68" y="374"/>
                      <a:pt x="171" y="477"/>
                    </a:cubicBezTo>
                    <a:cubicBezTo>
                      <a:pt x="208" y="514"/>
                      <a:pt x="250" y="546"/>
                      <a:pt x="296" y="572"/>
                    </a:cubicBezTo>
                    <a:cubicBezTo>
                      <a:pt x="296" y="572"/>
                      <a:pt x="296" y="572"/>
                      <a:pt x="296" y="572"/>
                    </a:cubicBezTo>
                    <a:cubicBezTo>
                      <a:pt x="296" y="572"/>
                      <a:pt x="296" y="572"/>
                      <a:pt x="296" y="572"/>
                    </a:cubicBezTo>
                    <a:cubicBezTo>
                      <a:pt x="300" y="363"/>
                      <a:pt x="415" y="180"/>
                      <a:pt x="584" y="80"/>
                    </a:cubicBezTo>
                    <a:cubicBezTo>
                      <a:pt x="497" y="29"/>
                      <a:pt x="396" y="0"/>
                      <a:pt x="288" y="0"/>
                    </a:cubicBezTo>
                  </a:path>
                </a:pathLst>
              </a:custGeom>
              <a:solidFill>
                <a:srgbClr val="63A0AC"/>
              </a:solidFill>
              <a:ln w="9525">
                <a:noFill/>
                <a:round/>
                <a:headEnd/>
                <a:tailEnd/>
              </a:ln>
              <a:effectLst>
                <a:innerShdw blurRad="762000">
                  <a:prstClr val="black">
                    <a:alpha val="18000"/>
                  </a:prstClr>
                </a:innerShdw>
              </a:effectLst>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24" name="Freeform 8"/>
              <p:cNvSpPr>
                <a:spLocks/>
              </p:cNvSpPr>
              <p:nvPr/>
            </p:nvSpPr>
            <p:spPr bwMode="auto">
              <a:xfrm>
                <a:off x="4719127" y="3274374"/>
                <a:ext cx="2227978" cy="2766812"/>
              </a:xfrm>
              <a:custGeom>
                <a:avLst/>
                <a:gdLst/>
                <a:ahLst/>
                <a:cxnLst>
                  <a:cxn ang="0">
                    <a:pos x="584" y="0"/>
                  </a:cxn>
                  <a:cxn ang="0">
                    <a:pos x="584" y="0"/>
                  </a:cxn>
                  <a:cxn ang="0">
                    <a:pos x="413" y="401"/>
                  </a:cxn>
                  <a:cxn ang="0">
                    <a:pos x="288" y="496"/>
                  </a:cxn>
                  <a:cxn ang="0">
                    <a:pos x="288" y="508"/>
                  </a:cxn>
                  <a:cxn ang="0">
                    <a:pos x="117" y="921"/>
                  </a:cxn>
                  <a:cxn ang="0">
                    <a:pos x="0" y="1011"/>
                  </a:cxn>
                  <a:cxn ang="0">
                    <a:pos x="296" y="1092"/>
                  </a:cxn>
                  <a:cxn ang="0">
                    <a:pos x="709" y="921"/>
                  </a:cxn>
                  <a:cxn ang="0">
                    <a:pos x="880" y="508"/>
                  </a:cxn>
                  <a:cxn ang="0">
                    <a:pos x="709" y="95"/>
                  </a:cxn>
                  <a:cxn ang="0">
                    <a:pos x="584" y="0"/>
                  </a:cxn>
                </a:cxnLst>
                <a:rect l="0" t="0" r="r" b="b"/>
                <a:pathLst>
                  <a:path w="880" h="1092">
                    <a:moveTo>
                      <a:pt x="584" y="0"/>
                    </a:moveTo>
                    <a:cubicBezTo>
                      <a:pt x="584" y="0"/>
                      <a:pt x="584" y="0"/>
                      <a:pt x="584" y="0"/>
                    </a:cubicBezTo>
                    <a:cubicBezTo>
                      <a:pt x="581" y="156"/>
                      <a:pt x="516" y="298"/>
                      <a:pt x="413" y="401"/>
                    </a:cubicBezTo>
                    <a:cubicBezTo>
                      <a:pt x="376" y="438"/>
                      <a:pt x="334" y="470"/>
                      <a:pt x="288" y="496"/>
                    </a:cubicBezTo>
                    <a:cubicBezTo>
                      <a:pt x="288" y="500"/>
                      <a:pt x="288" y="504"/>
                      <a:pt x="288" y="508"/>
                    </a:cubicBezTo>
                    <a:cubicBezTo>
                      <a:pt x="288" y="669"/>
                      <a:pt x="223" y="815"/>
                      <a:pt x="117" y="921"/>
                    </a:cubicBezTo>
                    <a:cubicBezTo>
                      <a:pt x="82" y="956"/>
                      <a:pt x="43" y="986"/>
                      <a:pt x="0" y="1011"/>
                    </a:cubicBezTo>
                    <a:cubicBezTo>
                      <a:pt x="87" y="1063"/>
                      <a:pt x="188" y="1092"/>
                      <a:pt x="296" y="1092"/>
                    </a:cubicBezTo>
                    <a:cubicBezTo>
                      <a:pt x="457" y="1092"/>
                      <a:pt x="603" y="1027"/>
                      <a:pt x="709" y="921"/>
                    </a:cubicBezTo>
                    <a:cubicBezTo>
                      <a:pt x="814" y="815"/>
                      <a:pt x="880" y="669"/>
                      <a:pt x="880" y="508"/>
                    </a:cubicBezTo>
                    <a:cubicBezTo>
                      <a:pt x="880" y="347"/>
                      <a:pt x="814" y="201"/>
                      <a:pt x="709" y="95"/>
                    </a:cubicBezTo>
                    <a:cubicBezTo>
                      <a:pt x="672" y="58"/>
                      <a:pt x="630" y="26"/>
                      <a:pt x="584" y="0"/>
                    </a:cubicBezTo>
                  </a:path>
                </a:pathLst>
              </a:custGeom>
              <a:solidFill>
                <a:srgbClr val="06C245"/>
              </a:solidFill>
              <a:ln w="9525">
                <a:solidFill>
                  <a:srgbClr val="06C245"/>
                </a:solidFill>
                <a:round/>
                <a:headEnd/>
                <a:tailEnd/>
              </a:ln>
              <a:effectLst>
                <a:innerShdw blurRad="762000">
                  <a:prstClr val="black">
                    <a:alpha val="18000"/>
                  </a:prstClr>
                </a:innerShdw>
              </a:effectLst>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25" name="Freeform 9"/>
              <p:cNvSpPr>
                <a:spLocks/>
              </p:cNvSpPr>
              <p:nvPr/>
            </p:nvSpPr>
            <p:spPr bwMode="auto">
              <a:xfrm>
                <a:off x="4727763" y="3083500"/>
                <a:ext cx="1478000" cy="1447594"/>
              </a:xfrm>
              <a:custGeom>
                <a:avLst/>
                <a:gdLst/>
                <a:ahLst/>
                <a:cxnLst>
                  <a:cxn ang="0">
                    <a:pos x="296" y="0"/>
                  </a:cxn>
                  <a:cxn ang="0">
                    <a:pos x="0" y="80"/>
                  </a:cxn>
                  <a:cxn ang="0">
                    <a:pos x="117" y="171"/>
                  </a:cxn>
                  <a:cxn ang="0">
                    <a:pos x="288" y="572"/>
                  </a:cxn>
                  <a:cxn ang="0">
                    <a:pos x="288" y="572"/>
                  </a:cxn>
                  <a:cxn ang="0">
                    <a:pos x="288" y="572"/>
                  </a:cxn>
                  <a:cxn ang="0">
                    <a:pos x="288" y="572"/>
                  </a:cxn>
                  <a:cxn ang="0">
                    <a:pos x="288" y="572"/>
                  </a:cxn>
                  <a:cxn ang="0">
                    <a:pos x="413" y="477"/>
                  </a:cxn>
                  <a:cxn ang="0">
                    <a:pos x="584" y="76"/>
                  </a:cxn>
                  <a:cxn ang="0">
                    <a:pos x="584" y="76"/>
                  </a:cxn>
                  <a:cxn ang="0">
                    <a:pos x="584" y="76"/>
                  </a:cxn>
                  <a:cxn ang="0">
                    <a:pos x="296" y="0"/>
                  </a:cxn>
                </a:cxnLst>
                <a:rect l="0" t="0" r="r" b="b"/>
                <a:pathLst>
                  <a:path w="584" h="572">
                    <a:moveTo>
                      <a:pt x="296" y="0"/>
                    </a:moveTo>
                    <a:cubicBezTo>
                      <a:pt x="188" y="0"/>
                      <a:pt x="87" y="29"/>
                      <a:pt x="0" y="80"/>
                    </a:cubicBezTo>
                    <a:cubicBezTo>
                      <a:pt x="43" y="106"/>
                      <a:pt x="82" y="136"/>
                      <a:pt x="117" y="171"/>
                    </a:cubicBezTo>
                    <a:cubicBezTo>
                      <a:pt x="220" y="274"/>
                      <a:pt x="285" y="416"/>
                      <a:pt x="288" y="572"/>
                    </a:cubicBezTo>
                    <a:cubicBezTo>
                      <a:pt x="288" y="572"/>
                      <a:pt x="288" y="572"/>
                      <a:pt x="288" y="572"/>
                    </a:cubicBezTo>
                    <a:cubicBezTo>
                      <a:pt x="288" y="572"/>
                      <a:pt x="288" y="572"/>
                      <a:pt x="288" y="572"/>
                    </a:cubicBezTo>
                    <a:cubicBezTo>
                      <a:pt x="288" y="572"/>
                      <a:pt x="288" y="572"/>
                      <a:pt x="288" y="572"/>
                    </a:cubicBezTo>
                    <a:cubicBezTo>
                      <a:pt x="288" y="572"/>
                      <a:pt x="288" y="572"/>
                      <a:pt x="288" y="572"/>
                    </a:cubicBezTo>
                    <a:cubicBezTo>
                      <a:pt x="334" y="546"/>
                      <a:pt x="376" y="514"/>
                      <a:pt x="413" y="477"/>
                    </a:cubicBezTo>
                    <a:cubicBezTo>
                      <a:pt x="516" y="374"/>
                      <a:pt x="581" y="232"/>
                      <a:pt x="584" y="76"/>
                    </a:cubicBezTo>
                    <a:cubicBezTo>
                      <a:pt x="584" y="76"/>
                      <a:pt x="584" y="76"/>
                      <a:pt x="584" y="76"/>
                    </a:cubicBezTo>
                    <a:cubicBezTo>
                      <a:pt x="584" y="76"/>
                      <a:pt x="584" y="76"/>
                      <a:pt x="584" y="76"/>
                    </a:cubicBezTo>
                    <a:cubicBezTo>
                      <a:pt x="499" y="27"/>
                      <a:pt x="400" y="0"/>
                      <a:pt x="296" y="0"/>
                    </a:cubicBezTo>
                  </a:path>
                </a:pathLst>
              </a:custGeom>
              <a:solidFill>
                <a:srgbClr val="55C766"/>
              </a:solidFill>
              <a:ln w="9525">
                <a:noFill/>
                <a:round/>
                <a:headEnd/>
                <a:tailEnd/>
              </a:ln>
              <a:effectLst>
                <a:innerShdw blurRad="762000">
                  <a:prstClr val="black">
                    <a:alpha val="18000"/>
                  </a:prstClr>
                </a:innerShdw>
              </a:effectLst>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26" name="Freeform 10"/>
              <p:cNvSpPr>
                <a:spLocks/>
              </p:cNvSpPr>
              <p:nvPr/>
            </p:nvSpPr>
            <p:spPr bwMode="auto">
              <a:xfrm>
                <a:off x="3998053" y="4531095"/>
                <a:ext cx="1457729" cy="1304016"/>
              </a:xfrm>
              <a:custGeom>
                <a:avLst/>
                <a:gdLst/>
                <a:ahLst/>
                <a:cxnLst>
                  <a:cxn ang="0">
                    <a:pos x="576" y="0"/>
                  </a:cxn>
                  <a:cxn ang="0">
                    <a:pos x="288" y="76"/>
                  </a:cxn>
                  <a:cxn ang="0">
                    <a:pos x="0" y="0"/>
                  </a:cxn>
                  <a:cxn ang="0">
                    <a:pos x="0" y="0"/>
                  </a:cxn>
                  <a:cxn ang="0">
                    <a:pos x="0" y="0"/>
                  </a:cxn>
                  <a:cxn ang="0">
                    <a:pos x="0" y="12"/>
                  </a:cxn>
                  <a:cxn ang="0">
                    <a:pos x="171" y="425"/>
                  </a:cxn>
                  <a:cxn ang="0">
                    <a:pos x="288" y="515"/>
                  </a:cxn>
                  <a:cxn ang="0">
                    <a:pos x="288" y="515"/>
                  </a:cxn>
                  <a:cxn ang="0">
                    <a:pos x="405" y="425"/>
                  </a:cxn>
                  <a:cxn ang="0">
                    <a:pos x="576" y="12"/>
                  </a:cxn>
                  <a:cxn ang="0">
                    <a:pos x="576" y="0"/>
                  </a:cxn>
                  <a:cxn ang="0">
                    <a:pos x="576" y="0"/>
                  </a:cxn>
                  <a:cxn ang="0">
                    <a:pos x="576" y="0"/>
                  </a:cxn>
                </a:cxnLst>
                <a:rect l="0" t="0" r="r" b="b"/>
                <a:pathLst>
                  <a:path w="576" h="515">
                    <a:moveTo>
                      <a:pt x="576" y="0"/>
                    </a:moveTo>
                    <a:cubicBezTo>
                      <a:pt x="491" y="48"/>
                      <a:pt x="393" y="76"/>
                      <a:pt x="288" y="76"/>
                    </a:cubicBezTo>
                    <a:cubicBezTo>
                      <a:pt x="183" y="76"/>
                      <a:pt x="85" y="48"/>
                      <a:pt x="0" y="0"/>
                    </a:cubicBezTo>
                    <a:cubicBezTo>
                      <a:pt x="0" y="0"/>
                      <a:pt x="0" y="0"/>
                      <a:pt x="0" y="0"/>
                    </a:cubicBezTo>
                    <a:cubicBezTo>
                      <a:pt x="0" y="0"/>
                      <a:pt x="0" y="0"/>
                      <a:pt x="0" y="0"/>
                    </a:cubicBezTo>
                    <a:cubicBezTo>
                      <a:pt x="0" y="4"/>
                      <a:pt x="0" y="8"/>
                      <a:pt x="0" y="12"/>
                    </a:cubicBezTo>
                    <a:cubicBezTo>
                      <a:pt x="0" y="173"/>
                      <a:pt x="65" y="319"/>
                      <a:pt x="171" y="425"/>
                    </a:cubicBezTo>
                    <a:cubicBezTo>
                      <a:pt x="206" y="460"/>
                      <a:pt x="245" y="490"/>
                      <a:pt x="288" y="515"/>
                    </a:cubicBezTo>
                    <a:cubicBezTo>
                      <a:pt x="288" y="515"/>
                      <a:pt x="288" y="515"/>
                      <a:pt x="288" y="515"/>
                    </a:cubicBezTo>
                    <a:cubicBezTo>
                      <a:pt x="331" y="490"/>
                      <a:pt x="370" y="460"/>
                      <a:pt x="405" y="425"/>
                    </a:cubicBezTo>
                    <a:cubicBezTo>
                      <a:pt x="511" y="319"/>
                      <a:pt x="576" y="173"/>
                      <a:pt x="576" y="12"/>
                    </a:cubicBezTo>
                    <a:cubicBezTo>
                      <a:pt x="576" y="8"/>
                      <a:pt x="576" y="4"/>
                      <a:pt x="576" y="0"/>
                    </a:cubicBezTo>
                    <a:cubicBezTo>
                      <a:pt x="576" y="0"/>
                      <a:pt x="576" y="0"/>
                      <a:pt x="576" y="0"/>
                    </a:cubicBezTo>
                    <a:cubicBezTo>
                      <a:pt x="576" y="0"/>
                      <a:pt x="576" y="0"/>
                      <a:pt x="576" y="0"/>
                    </a:cubicBezTo>
                  </a:path>
                </a:pathLst>
              </a:custGeom>
              <a:solidFill>
                <a:srgbClr val="BAB380"/>
              </a:solidFill>
              <a:ln w="9525">
                <a:noFill/>
                <a:round/>
                <a:headEnd/>
                <a:tailEnd/>
              </a:ln>
              <a:effectLst>
                <a:innerShdw blurRad="762000">
                  <a:prstClr val="black">
                    <a:alpha val="18000"/>
                  </a:prstClr>
                </a:innerShdw>
              </a:effectLst>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27" name="Oval 526"/>
              <p:cNvSpPr/>
              <p:nvPr/>
            </p:nvSpPr>
            <p:spPr bwMode="auto">
              <a:xfrm>
                <a:off x="3024263" y="2390108"/>
                <a:ext cx="3405309" cy="3405307"/>
              </a:xfrm>
              <a:prstGeom prst="ellipse">
                <a:avLst/>
              </a:prstGeom>
              <a:gradFill flip="none" rotWithShape="1">
                <a:gsLst>
                  <a:gs pos="0">
                    <a:schemeClr val="bg1"/>
                  </a:gs>
                  <a:gs pos="35000">
                    <a:schemeClr val="bg1">
                      <a:alpha val="50000"/>
                    </a:schemeClr>
                  </a:gs>
                  <a:gs pos="67000">
                    <a:schemeClr val="bg1">
                      <a:alpha val="0"/>
                    </a:schemeClr>
                  </a:gs>
                </a:gsLst>
                <a:path path="circle">
                  <a:fillToRect l="50000" t="50000" r="50000" b="50000"/>
                </a:path>
                <a:tileRect/>
              </a:gradFill>
              <a:ln w="22225" cap="flat" cmpd="sng" algn="ctr">
                <a:noFill/>
                <a:prstDash val="solid"/>
                <a:round/>
                <a:headEnd type="none" w="med" len="med"/>
                <a:tailEnd type="none" w="med" len="med"/>
              </a:ln>
              <a:effectLst/>
            </p:spPr>
            <p:txBody>
              <a:bodyPr vert="horz" wrap="square" lIns="84406" tIns="84406" rIns="84406" bIns="84406" numCol="1" rtlCol="0" anchor="t" anchorCtr="0" compatLnSpc="1">
                <a:prstTxWarp prst="textNoShape">
                  <a:avLst/>
                </a:prstTxWarp>
                <a:noAutofit/>
              </a:bodyPr>
              <a:lstStyle/>
              <a:p>
                <a:pPr defTabSz="820636">
                  <a:buClrTx/>
                </a:pPr>
                <a:endParaRPr lang="en-US" sz="1662" kern="1200" dirty="0">
                  <a:ea typeface="+mn-ea"/>
                  <a:cs typeface="+mn-cs"/>
                </a:endParaRPr>
              </a:p>
            </p:txBody>
          </p:sp>
          <p:sp>
            <p:nvSpPr>
              <p:cNvPr id="528" name="Freeform 55"/>
              <p:cNvSpPr>
                <a:spLocks noEditPoints="1"/>
              </p:cNvSpPr>
              <p:nvPr/>
            </p:nvSpPr>
            <p:spPr bwMode="auto">
              <a:xfrm>
                <a:off x="4656960" y="1895285"/>
                <a:ext cx="143819" cy="334104"/>
              </a:xfrm>
              <a:custGeom>
                <a:avLst/>
                <a:gdLst/>
                <a:ahLst/>
                <a:cxnLst>
                  <a:cxn ang="0">
                    <a:pos x="49" y="62"/>
                  </a:cxn>
                  <a:cxn ang="0">
                    <a:pos x="81" y="30"/>
                  </a:cxn>
                  <a:cxn ang="0">
                    <a:pos x="113" y="62"/>
                  </a:cxn>
                  <a:cxn ang="0">
                    <a:pos x="81" y="94"/>
                  </a:cxn>
                  <a:cxn ang="0">
                    <a:pos x="49" y="62"/>
                  </a:cxn>
                  <a:cxn ang="0">
                    <a:pos x="163" y="58"/>
                  </a:cxn>
                  <a:cxn ang="0">
                    <a:pos x="163" y="18"/>
                  </a:cxn>
                  <a:cxn ang="0">
                    <a:pos x="146" y="0"/>
                  </a:cxn>
                  <a:cxn ang="0">
                    <a:pos x="128" y="17"/>
                  </a:cxn>
                  <a:cxn ang="0">
                    <a:pos x="128" y="72"/>
                  </a:cxn>
                  <a:cxn ang="0">
                    <a:pos x="128" y="96"/>
                  </a:cxn>
                  <a:cxn ang="0">
                    <a:pos x="124" y="103"/>
                  </a:cxn>
                  <a:cxn ang="0">
                    <a:pos x="124" y="103"/>
                  </a:cxn>
                  <a:cxn ang="0">
                    <a:pos x="124" y="103"/>
                  </a:cxn>
                  <a:cxn ang="0">
                    <a:pos x="122" y="103"/>
                  </a:cxn>
                  <a:cxn ang="0">
                    <a:pos x="40" y="103"/>
                  </a:cxn>
                  <a:cxn ang="0">
                    <a:pos x="39" y="103"/>
                  </a:cxn>
                  <a:cxn ang="0">
                    <a:pos x="39" y="103"/>
                  </a:cxn>
                  <a:cxn ang="0">
                    <a:pos x="38" y="103"/>
                  </a:cxn>
                  <a:cxn ang="0">
                    <a:pos x="34" y="96"/>
                  </a:cxn>
                  <a:cxn ang="0">
                    <a:pos x="34" y="18"/>
                  </a:cxn>
                  <a:cxn ang="0">
                    <a:pos x="16" y="0"/>
                  </a:cxn>
                  <a:cxn ang="0">
                    <a:pos x="0" y="19"/>
                  </a:cxn>
                  <a:cxn ang="0">
                    <a:pos x="0" y="88"/>
                  </a:cxn>
                  <a:cxn ang="0">
                    <a:pos x="0" y="109"/>
                  </a:cxn>
                  <a:cxn ang="0">
                    <a:pos x="39" y="145"/>
                  </a:cxn>
                  <a:cxn ang="0">
                    <a:pos x="39" y="145"/>
                  </a:cxn>
                  <a:cxn ang="0">
                    <a:pos x="43" y="150"/>
                  </a:cxn>
                  <a:cxn ang="0">
                    <a:pos x="43" y="152"/>
                  </a:cxn>
                  <a:cxn ang="0">
                    <a:pos x="43" y="155"/>
                  </a:cxn>
                  <a:cxn ang="0">
                    <a:pos x="43" y="256"/>
                  </a:cxn>
                  <a:cxn ang="0">
                    <a:pos x="43" y="305"/>
                  </a:cxn>
                  <a:cxn ang="0">
                    <a:pos x="43" y="360"/>
                  </a:cxn>
                  <a:cxn ang="0">
                    <a:pos x="53" y="375"/>
                  </a:cxn>
                  <a:cxn ang="0">
                    <a:pos x="71" y="372"/>
                  </a:cxn>
                  <a:cxn ang="0">
                    <a:pos x="77" y="357"/>
                  </a:cxn>
                  <a:cxn ang="0">
                    <a:pos x="77" y="248"/>
                  </a:cxn>
                  <a:cxn ang="0">
                    <a:pos x="77" y="235"/>
                  </a:cxn>
                  <a:cxn ang="0">
                    <a:pos x="81" y="231"/>
                  </a:cxn>
                  <a:cxn ang="0">
                    <a:pos x="85" y="235"/>
                  </a:cxn>
                  <a:cxn ang="0">
                    <a:pos x="85" y="239"/>
                  </a:cxn>
                  <a:cxn ang="0">
                    <a:pos x="85" y="356"/>
                  </a:cxn>
                  <a:cxn ang="0">
                    <a:pos x="86" y="363"/>
                  </a:cxn>
                  <a:cxn ang="0">
                    <a:pos x="99" y="376"/>
                  </a:cxn>
                  <a:cxn ang="0">
                    <a:pos x="119" y="365"/>
                  </a:cxn>
                  <a:cxn ang="0">
                    <a:pos x="120" y="357"/>
                  </a:cxn>
                  <a:cxn ang="0">
                    <a:pos x="120" y="313"/>
                  </a:cxn>
                  <a:cxn ang="0">
                    <a:pos x="120" y="152"/>
                  </a:cxn>
                  <a:cxn ang="0">
                    <a:pos x="120" y="150"/>
                  </a:cxn>
                  <a:cxn ang="0">
                    <a:pos x="124" y="145"/>
                  </a:cxn>
                  <a:cxn ang="0">
                    <a:pos x="124" y="145"/>
                  </a:cxn>
                  <a:cxn ang="0">
                    <a:pos x="162" y="107"/>
                  </a:cxn>
                  <a:cxn ang="0">
                    <a:pos x="163" y="58"/>
                  </a:cxn>
                </a:cxnLst>
                <a:rect l="0" t="0" r="r" b="b"/>
                <a:pathLst>
                  <a:path w="163" h="377">
                    <a:moveTo>
                      <a:pt x="49" y="62"/>
                    </a:moveTo>
                    <a:cubicBezTo>
                      <a:pt x="49" y="44"/>
                      <a:pt x="64" y="29"/>
                      <a:pt x="81" y="30"/>
                    </a:cubicBezTo>
                    <a:cubicBezTo>
                      <a:pt x="99" y="30"/>
                      <a:pt x="113" y="44"/>
                      <a:pt x="113" y="62"/>
                    </a:cubicBezTo>
                    <a:cubicBezTo>
                      <a:pt x="113" y="79"/>
                      <a:pt x="99" y="94"/>
                      <a:pt x="81" y="94"/>
                    </a:cubicBezTo>
                    <a:cubicBezTo>
                      <a:pt x="64" y="94"/>
                      <a:pt x="49" y="79"/>
                      <a:pt x="49" y="62"/>
                    </a:cubicBezTo>
                    <a:close/>
                    <a:moveTo>
                      <a:pt x="163" y="58"/>
                    </a:moveTo>
                    <a:cubicBezTo>
                      <a:pt x="163" y="45"/>
                      <a:pt x="163" y="32"/>
                      <a:pt x="163" y="18"/>
                    </a:cubicBezTo>
                    <a:cubicBezTo>
                      <a:pt x="163" y="8"/>
                      <a:pt x="156" y="0"/>
                      <a:pt x="146" y="0"/>
                    </a:cubicBezTo>
                    <a:cubicBezTo>
                      <a:pt x="136" y="0"/>
                      <a:pt x="128" y="7"/>
                      <a:pt x="128" y="17"/>
                    </a:cubicBezTo>
                    <a:cubicBezTo>
                      <a:pt x="128" y="35"/>
                      <a:pt x="128" y="54"/>
                      <a:pt x="128" y="72"/>
                    </a:cubicBezTo>
                    <a:cubicBezTo>
                      <a:pt x="128" y="80"/>
                      <a:pt x="128" y="88"/>
                      <a:pt x="128" y="96"/>
                    </a:cubicBezTo>
                    <a:cubicBezTo>
                      <a:pt x="128" y="100"/>
                      <a:pt x="127" y="103"/>
                      <a:pt x="124" y="103"/>
                    </a:cubicBezTo>
                    <a:cubicBezTo>
                      <a:pt x="124" y="103"/>
                      <a:pt x="124" y="103"/>
                      <a:pt x="124" y="103"/>
                    </a:cubicBezTo>
                    <a:cubicBezTo>
                      <a:pt x="124" y="103"/>
                      <a:pt x="124" y="103"/>
                      <a:pt x="124" y="103"/>
                    </a:cubicBezTo>
                    <a:cubicBezTo>
                      <a:pt x="123" y="103"/>
                      <a:pt x="123" y="103"/>
                      <a:pt x="122" y="103"/>
                    </a:cubicBezTo>
                    <a:cubicBezTo>
                      <a:pt x="95" y="102"/>
                      <a:pt x="67" y="102"/>
                      <a:pt x="40" y="103"/>
                    </a:cubicBezTo>
                    <a:cubicBezTo>
                      <a:pt x="40" y="103"/>
                      <a:pt x="39" y="103"/>
                      <a:pt x="39" y="103"/>
                    </a:cubicBezTo>
                    <a:cubicBezTo>
                      <a:pt x="39" y="103"/>
                      <a:pt x="39" y="103"/>
                      <a:pt x="39" y="103"/>
                    </a:cubicBezTo>
                    <a:cubicBezTo>
                      <a:pt x="39" y="103"/>
                      <a:pt x="39" y="103"/>
                      <a:pt x="38" y="103"/>
                    </a:cubicBezTo>
                    <a:cubicBezTo>
                      <a:pt x="36" y="103"/>
                      <a:pt x="34" y="100"/>
                      <a:pt x="34" y="96"/>
                    </a:cubicBezTo>
                    <a:cubicBezTo>
                      <a:pt x="34" y="70"/>
                      <a:pt x="34" y="44"/>
                      <a:pt x="34" y="18"/>
                    </a:cubicBezTo>
                    <a:cubicBezTo>
                      <a:pt x="34" y="7"/>
                      <a:pt x="27" y="0"/>
                      <a:pt x="16" y="0"/>
                    </a:cubicBezTo>
                    <a:cubicBezTo>
                      <a:pt x="7" y="0"/>
                      <a:pt x="0" y="8"/>
                      <a:pt x="0" y="19"/>
                    </a:cubicBezTo>
                    <a:cubicBezTo>
                      <a:pt x="0" y="42"/>
                      <a:pt x="0" y="65"/>
                      <a:pt x="0" y="88"/>
                    </a:cubicBezTo>
                    <a:cubicBezTo>
                      <a:pt x="0" y="95"/>
                      <a:pt x="0" y="102"/>
                      <a:pt x="0" y="109"/>
                    </a:cubicBezTo>
                    <a:cubicBezTo>
                      <a:pt x="2" y="128"/>
                      <a:pt x="20" y="144"/>
                      <a:pt x="39" y="145"/>
                    </a:cubicBezTo>
                    <a:cubicBezTo>
                      <a:pt x="39" y="145"/>
                      <a:pt x="39" y="145"/>
                      <a:pt x="39" y="145"/>
                    </a:cubicBezTo>
                    <a:cubicBezTo>
                      <a:pt x="41" y="146"/>
                      <a:pt x="42" y="147"/>
                      <a:pt x="43" y="150"/>
                    </a:cubicBezTo>
                    <a:cubicBezTo>
                      <a:pt x="43" y="151"/>
                      <a:pt x="43" y="151"/>
                      <a:pt x="43" y="152"/>
                    </a:cubicBezTo>
                    <a:cubicBezTo>
                      <a:pt x="43" y="153"/>
                      <a:pt x="43" y="154"/>
                      <a:pt x="43" y="155"/>
                    </a:cubicBezTo>
                    <a:cubicBezTo>
                      <a:pt x="43" y="188"/>
                      <a:pt x="43" y="222"/>
                      <a:pt x="43" y="256"/>
                    </a:cubicBezTo>
                    <a:cubicBezTo>
                      <a:pt x="43" y="272"/>
                      <a:pt x="43" y="288"/>
                      <a:pt x="43" y="305"/>
                    </a:cubicBezTo>
                    <a:cubicBezTo>
                      <a:pt x="43" y="323"/>
                      <a:pt x="43" y="341"/>
                      <a:pt x="43" y="360"/>
                    </a:cubicBezTo>
                    <a:cubicBezTo>
                      <a:pt x="43" y="367"/>
                      <a:pt x="46" y="372"/>
                      <a:pt x="53" y="375"/>
                    </a:cubicBezTo>
                    <a:cubicBezTo>
                      <a:pt x="59" y="377"/>
                      <a:pt x="65" y="377"/>
                      <a:pt x="71" y="372"/>
                    </a:cubicBezTo>
                    <a:cubicBezTo>
                      <a:pt x="76" y="368"/>
                      <a:pt x="77" y="363"/>
                      <a:pt x="77" y="357"/>
                    </a:cubicBezTo>
                    <a:cubicBezTo>
                      <a:pt x="77" y="321"/>
                      <a:pt x="77" y="284"/>
                      <a:pt x="77" y="248"/>
                    </a:cubicBezTo>
                    <a:cubicBezTo>
                      <a:pt x="77" y="244"/>
                      <a:pt x="77" y="239"/>
                      <a:pt x="77" y="235"/>
                    </a:cubicBezTo>
                    <a:cubicBezTo>
                      <a:pt x="77" y="233"/>
                      <a:pt x="79" y="231"/>
                      <a:pt x="81" y="231"/>
                    </a:cubicBezTo>
                    <a:cubicBezTo>
                      <a:pt x="84" y="231"/>
                      <a:pt x="85" y="233"/>
                      <a:pt x="85" y="235"/>
                    </a:cubicBezTo>
                    <a:cubicBezTo>
                      <a:pt x="85" y="237"/>
                      <a:pt x="85" y="238"/>
                      <a:pt x="85" y="239"/>
                    </a:cubicBezTo>
                    <a:cubicBezTo>
                      <a:pt x="85" y="278"/>
                      <a:pt x="85" y="317"/>
                      <a:pt x="85" y="356"/>
                    </a:cubicBezTo>
                    <a:cubicBezTo>
                      <a:pt x="85" y="358"/>
                      <a:pt x="86" y="361"/>
                      <a:pt x="86" y="363"/>
                    </a:cubicBezTo>
                    <a:cubicBezTo>
                      <a:pt x="87" y="370"/>
                      <a:pt x="93" y="375"/>
                      <a:pt x="99" y="376"/>
                    </a:cubicBezTo>
                    <a:cubicBezTo>
                      <a:pt x="111" y="377"/>
                      <a:pt x="116" y="372"/>
                      <a:pt x="119" y="365"/>
                    </a:cubicBezTo>
                    <a:cubicBezTo>
                      <a:pt x="120" y="362"/>
                      <a:pt x="120" y="360"/>
                      <a:pt x="120" y="357"/>
                    </a:cubicBezTo>
                    <a:cubicBezTo>
                      <a:pt x="120" y="343"/>
                      <a:pt x="120" y="328"/>
                      <a:pt x="120" y="313"/>
                    </a:cubicBezTo>
                    <a:cubicBezTo>
                      <a:pt x="120" y="260"/>
                      <a:pt x="120" y="206"/>
                      <a:pt x="120" y="152"/>
                    </a:cubicBezTo>
                    <a:cubicBezTo>
                      <a:pt x="120" y="151"/>
                      <a:pt x="120" y="151"/>
                      <a:pt x="120" y="150"/>
                    </a:cubicBezTo>
                    <a:cubicBezTo>
                      <a:pt x="120" y="148"/>
                      <a:pt x="121" y="146"/>
                      <a:pt x="124" y="145"/>
                    </a:cubicBezTo>
                    <a:cubicBezTo>
                      <a:pt x="124" y="145"/>
                      <a:pt x="124" y="145"/>
                      <a:pt x="124" y="145"/>
                    </a:cubicBezTo>
                    <a:cubicBezTo>
                      <a:pt x="144" y="144"/>
                      <a:pt x="161" y="127"/>
                      <a:pt x="162" y="107"/>
                    </a:cubicBezTo>
                    <a:cubicBezTo>
                      <a:pt x="163" y="90"/>
                      <a:pt x="163" y="74"/>
                      <a:pt x="163" y="58"/>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29" name="Freeform 56"/>
              <p:cNvSpPr>
                <a:spLocks noEditPoints="1"/>
              </p:cNvSpPr>
              <p:nvPr/>
            </p:nvSpPr>
            <p:spPr bwMode="auto">
              <a:xfrm>
                <a:off x="4424635" y="1904135"/>
                <a:ext cx="159308" cy="342954"/>
              </a:xfrm>
              <a:custGeom>
                <a:avLst/>
                <a:gdLst/>
                <a:ahLst/>
                <a:cxnLst>
                  <a:cxn ang="0">
                    <a:pos x="58" y="80"/>
                  </a:cxn>
                  <a:cxn ang="0">
                    <a:pos x="84" y="42"/>
                  </a:cxn>
                  <a:cxn ang="0">
                    <a:pos x="121" y="68"/>
                  </a:cxn>
                  <a:cxn ang="0">
                    <a:pos x="95" y="106"/>
                  </a:cxn>
                  <a:cxn ang="0">
                    <a:pos x="58" y="80"/>
                  </a:cxn>
                  <a:cxn ang="0">
                    <a:pos x="169" y="56"/>
                  </a:cxn>
                  <a:cxn ang="0">
                    <a:pos x="162" y="17"/>
                  </a:cxn>
                  <a:cxn ang="0">
                    <a:pos x="143" y="2"/>
                  </a:cxn>
                  <a:cxn ang="0">
                    <a:pos x="128" y="22"/>
                  </a:cxn>
                  <a:cxn ang="0">
                    <a:pos x="138" y="76"/>
                  </a:cxn>
                  <a:cxn ang="0">
                    <a:pos x="142" y="99"/>
                  </a:cxn>
                  <a:cxn ang="0">
                    <a:pos x="139" y="107"/>
                  </a:cxn>
                  <a:cxn ang="0">
                    <a:pos x="138" y="107"/>
                  </a:cxn>
                  <a:cxn ang="0">
                    <a:pos x="138" y="107"/>
                  </a:cxn>
                  <a:cxn ang="0">
                    <a:pos x="137" y="107"/>
                  </a:cxn>
                  <a:cxn ang="0">
                    <a:pos x="56" y="121"/>
                  </a:cxn>
                  <a:cxn ang="0">
                    <a:pos x="55" y="122"/>
                  </a:cxn>
                  <a:cxn ang="0">
                    <a:pos x="55" y="122"/>
                  </a:cxn>
                  <a:cxn ang="0">
                    <a:pos x="55" y="122"/>
                  </a:cxn>
                  <a:cxn ang="0">
                    <a:pos x="49" y="116"/>
                  </a:cxn>
                  <a:cxn ang="0">
                    <a:pos x="36" y="39"/>
                  </a:cxn>
                  <a:cxn ang="0">
                    <a:pos x="15" y="24"/>
                  </a:cxn>
                  <a:cxn ang="0">
                    <a:pos x="2" y="46"/>
                  </a:cxn>
                  <a:cxn ang="0">
                    <a:pos x="14" y="114"/>
                  </a:cxn>
                  <a:cxn ang="0">
                    <a:pos x="18" y="134"/>
                  </a:cxn>
                  <a:cxn ang="0">
                    <a:pos x="63" y="164"/>
                  </a:cxn>
                  <a:cxn ang="0">
                    <a:pos x="63" y="164"/>
                  </a:cxn>
                  <a:cxn ang="0">
                    <a:pos x="67" y="168"/>
                  </a:cxn>
                  <a:cxn ang="0">
                    <a:pos x="67" y="169"/>
                  </a:cxn>
                  <a:cxn ang="0">
                    <a:pos x="68" y="172"/>
                  </a:cxn>
                  <a:cxn ang="0">
                    <a:pos x="85" y="272"/>
                  </a:cxn>
                  <a:cxn ang="0">
                    <a:pos x="94" y="320"/>
                  </a:cxn>
                  <a:cxn ang="0">
                    <a:pos x="103" y="374"/>
                  </a:cxn>
                  <a:cxn ang="0">
                    <a:pos x="116" y="387"/>
                  </a:cxn>
                  <a:cxn ang="0">
                    <a:pos x="133" y="382"/>
                  </a:cxn>
                  <a:cxn ang="0">
                    <a:pos x="137" y="365"/>
                  </a:cxn>
                  <a:cxn ang="0">
                    <a:pos x="118" y="258"/>
                  </a:cxn>
                  <a:cxn ang="0">
                    <a:pos x="116" y="245"/>
                  </a:cxn>
                  <a:cxn ang="0">
                    <a:pos x="119" y="241"/>
                  </a:cxn>
                  <a:cxn ang="0">
                    <a:pos x="124" y="244"/>
                  </a:cxn>
                  <a:cxn ang="0">
                    <a:pos x="124" y="248"/>
                  </a:cxn>
                  <a:cxn ang="0">
                    <a:pos x="145" y="363"/>
                  </a:cxn>
                  <a:cxn ang="0">
                    <a:pos x="146" y="369"/>
                  </a:cxn>
                  <a:cxn ang="0">
                    <a:pos x="162" y="380"/>
                  </a:cxn>
                  <a:cxn ang="0">
                    <a:pos x="179" y="366"/>
                  </a:cxn>
                  <a:cxn ang="0">
                    <a:pos x="179" y="358"/>
                  </a:cxn>
                  <a:cxn ang="0">
                    <a:pos x="171" y="315"/>
                  </a:cxn>
                  <a:cxn ang="0">
                    <a:pos x="143" y="156"/>
                  </a:cxn>
                  <a:cxn ang="0">
                    <a:pos x="143" y="154"/>
                  </a:cxn>
                  <a:cxn ang="0">
                    <a:pos x="146" y="149"/>
                  </a:cxn>
                  <a:cxn ang="0">
                    <a:pos x="146" y="149"/>
                  </a:cxn>
                  <a:cxn ang="0">
                    <a:pos x="177" y="104"/>
                  </a:cxn>
                  <a:cxn ang="0">
                    <a:pos x="169" y="56"/>
                  </a:cxn>
                </a:cxnLst>
                <a:rect l="0" t="0" r="r" b="b"/>
                <a:pathLst>
                  <a:path w="180" h="388">
                    <a:moveTo>
                      <a:pt x="58" y="80"/>
                    </a:moveTo>
                    <a:cubicBezTo>
                      <a:pt x="55" y="62"/>
                      <a:pt x="67" y="45"/>
                      <a:pt x="84" y="42"/>
                    </a:cubicBezTo>
                    <a:cubicBezTo>
                      <a:pt x="101" y="39"/>
                      <a:pt x="118" y="51"/>
                      <a:pt x="121" y="68"/>
                    </a:cubicBezTo>
                    <a:cubicBezTo>
                      <a:pt x="124" y="86"/>
                      <a:pt x="112" y="103"/>
                      <a:pt x="95" y="106"/>
                    </a:cubicBezTo>
                    <a:cubicBezTo>
                      <a:pt x="78" y="109"/>
                      <a:pt x="61" y="97"/>
                      <a:pt x="58" y="80"/>
                    </a:cubicBezTo>
                    <a:close/>
                    <a:moveTo>
                      <a:pt x="169" y="56"/>
                    </a:moveTo>
                    <a:cubicBezTo>
                      <a:pt x="167" y="43"/>
                      <a:pt x="165" y="30"/>
                      <a:pt x="162" y="17"/>
                    </a:cubicBezTo>
                    <a:cubicBezTo>
                      <a:pt x="160" y="7"/>
                      <a:pt x="152" y="0"/>
                      <a:pt x="143" y="2"/>
                    </a:cubicBezTo>
                    <a:cubicBezTo>
                      <a:pt x="133" y="3"/>
                      <a:pt x="127" y="12"/>
                      <a:pt x="128" y="22"/>
                    </a:cubicBezTo>
                    <a:cubicBezTo>
                      <a:pt x="131" y="40"/>
                      <a:pt x="135" y="58"/>
                      <a:pt x="138" y="76"/>
                    </a:cubicBezTo>
                    <a:cubicBezTo>
                      <a:pt x="139" y="83"/>
                      <a:pt x="141" y="91"/>
                      <a:pt x="142" y="99"/>
                    </a:cubicBezTo>
                    <a:cubicBezTo>
                      <a:pt x="143" y="104"/>
                      <a:pt x="142" y="107"/>
                      <a:pt x="139" y="107"/>
                    </a:cubicBezTo>
                    <a:cubicBezTo>
                      <a:pt x="139" y="107"/>
                      <a:pt x="138" y="107"/>
                      <a:pt x="138" y="107"/>
                    </a:cubicBezTo>
                    <a:cubicBezTo>
                      <a:pt x="138" y="107"/>
                      <a:pt x="138" y="107"/>
                      <a:pt x="138" y="107"/>
                    </a:cubicBezTo>
                    <a:cubicBezTo>
                      <a:pt x="138" y="107"/>
                      <a:pt x="137" y="107"/>
                      <a:pt x="137" y="107"/>
                    </a:cubicBezTo>
                    <a:cubicBezTo>
                      <a:pt x="110" y="112"/>
                      <a:pt x="83" y="116"/>
                      <a:pt x="56" y="121"/>
                    </a:cubicBezTo>
                    <a:cubicBezTo>
                      <a:pt x="56" y="121"/>
                      <a:pt x="55" y="121"/>
                      <a:pt x="55" y="122"/>
                    </a:cubicBezTo>
                    <a:cubicBezTo>
                      <a:pt x="55" y="122"/>
                      <a:pt x="55" y="122"/>
                      <a:pt x="55" y="122"/>
                    </a:cubicBezTo>
                    <a:cubicBezTo>
                      <a:pt x="55" y="122"/>
                      <a:pt x="55" y="122"/>
                      <a:pt x="55" y="122"/>
                    </a:cubicBezTo>
                    <a:cubicBezTo>
                      <a:pt x="52" y="122"/>
                      <a:pt x="50" y="120"/>
                      <a:pt x="49" y="116"/>
                    </a:cubicBezTo>
                    <a:cubicBezTo>
                      <a:pt x="45" y="90"/>
                      <a:pt x="40" y="65"/>
                      <a:pt x="36" y="39"/>
                    </a:cubicBezTo>
                    <a:cubicBezTo>
                      <a:pt x="34" y="28"/>
                      <a:pt x="25" y="22"/>
                      <a:pt x="15" y="24"/>
                    </a:cubicBezTo>
                    <a:cubicBezTo>
                      <a:pt x="5" y="26"/>
                      <a:pt x="0" y="35"/>
                      <a:pt x="2" y="46"/>
                    </a:cubicBezTo>
                    <a:cubicBezTo>
                      <a:pt x="6" y="68"/>
                      <a:pt x="10" y="91"/>
                      <a:pt x="14" y="114"/>
                    </a:cubicBezTo>
                    <a:cubicBezTo>
                      <a:pt x="15" y="121"/>
                      <a:pt x="16" y="128"/>
                      <a:pt x="18" y="134"/>
                    </a:cubicBezTo>
                    <a:cubicBezTo>
                      <a:pt x="24" y="153"/>
                      <a:pt x="44" y="166"/>
                      <a:pt x="63" y="164"/>
                    </a:cubicBezTo>
                    <a:cubicBezTo>
                      <a:pt x="63" y="164"/>
                      <a:pt x="63" y="164"/>
                      <a:pt x="63" y="164"/>
                    </a:cubicBezTo>
                    <a:cubicBezTo>
                      <a:pt x="65" y="163"/>
                      <a:pt x="66" y="165"/>
                      <a:pt x="67" y="168"/>
                    </a:cubicBezTo>
                    <a:cubicBezTo>
                      <a:pt x="67" y="168"/>
                      <a:pt x="67" y="169"/>
                      <a:pt x="67" y="169"/>
                    </a:cubicBezTo>
                    <a:cubicBezTo>
                      <a:pt x="68" y="170"/>
                      <a:pt x="68" y="171"/>
                      <a:pt x="68" y="172"/>
                    </a:cubicBezTo>
                    <a:cubicBezTo>
                      <a:pt x="74" y="205"/>
                      <a:pt x="80" y="238"/>
                      <a:pt x="85" y="272"/>
                    </a:cubicBezTo>
                    <a:cubicBezTo>
                      <a:pt x="88" y="288"/>
                      <a:pt x="91" y="304"/>
                      <a:pt x="94" y="320"/>
                    </a:cubicBezTo>
                    <a:cubicBezTo>
                      <a:pt x="97" y="338"/>
                      <a:pt x="100" y="356"/>
                      <a:pt x="103" y="374"/>
                    </a:cubicBezTo>
                    <a:cubicBezTo>
                      <a:pt x="105" y="381"/>
                      <a:pt x="109" y="386"/>
                      <a:pt x="116" y="387"/>
                    </a:cubicBezTo>
                    <a:cubicBezTo>
                      <a:pt x="122" y="388"/>
                      <a:pt x="129" y="387"/>
                      <a:pt x="133" y="382"/>
                    </a:cubicBezTo>
                    <a:cubicBezTo>
                      <a:pt x="137" y="377"/>
                      <a:pt x="138" y="371"/>
                      <a:pt x="137" y="365"/>
                    </a:cubicBezTo>
                    <a:cubicBezTo>
                      <a:pt x="130" y="330"/>
                      <a:pt x="124" y="294"/>
                      <a:pt x="118" y="258"/>
                    </a:cubicBezTo>
                    <a:cubicBezTo>
                      <a:pt x="117" y="254"/>
                      <a:pt x="116" y="250"/>
                      <a:pt x="116" y="245"/>
                    </a:cubicBezTo>
                    <a:cubicBezTo>
                      <a:pt x="115" y="243"/>
                      <a:pt x="117" y="241"/>
                      <a:pt x="119" y="241"/>
                    </a:cubicBezTo>
                    <a:cubicBezTo>
                      <a:pt x="122" y="240"/>
                      <a:pt x="123" y="242"/>
                      <a:pt x="124" y="244"/>
                    </a:cubicBezTo>
                    <a:cubicBezTo>
                      <a:pt x="124" y="245"/>
                      <a:pt x="124" y="247"/>
                      <a:pt x="124" y="248"/>
                    </a:cubicBezTo>
                    <a:cubicBezTo>
                      <a:pt x="131" y="286"/>
                      <a:pt x="138" y="325"/>
                      <a:pt x="145" y="363"/>
                    </a:cubicBezTo>
                    <a:cubicBezTo>
                      <a:pt x="145" y="365"/>
                      <a:pt x="146" y="367"/>
                      <a:pt x="146" y="369"/>
                    </a:cubicBezTo>
                    <a:cubicBezTo>
                      <a:pt x="149" y="376"/>
                      <a:pt x="156" y="381"/>
                      <a:pt x="162" y="380"/>
                    </a:cubicBezTo>
                    <a:cubicBezTo>
                      <a:pt x="174" y="379"/>
                      <a:pt x="178" y="373"/>
                      <a:pt x="179" y="366"/>
                    </a:cubicBezTo>
                    <a:cubicBezTo>
                      <a:pt x="180" y="363"/>
                      <a:pt x="179" y="361"/>
                      <a:pt x="179" y="358"/>
                    </a:cubicBezTo>
                    <a:cubicBezTo>
                      <a:pt x="176" y="344"/>
                      <a:pt x="174" y="330"/>
                      <a:pt x="171" y="315"/>
                    </a:cubicBezTo>
                    <a:cubicBezTo>
                      <a:pt x="162" y="262"/>
                      <a:pt x="153" y="209"/>
                      <a:pt x="143" y="156"/>
                    </a:cubicBezTo>
                    <a:cubicBezTo>
                      <a:pt x="143" y="155"/>
                      <a:pt x="143" y="155"/>
                      <a:pt x="143" y="154"/>
                    </a:cubicBezTo>
                    <a:cubicBezTo>
                      <a:pt x="143" y="152"/>
                      <a:pt x="143" y="150"/>
                      <a:pt x="146" y="149"/>
                    </a:cubicBezTo>
                    <a:cubicBezTo>
                      <a:pt x="146" y="149"/>
                      <a:pt x="146" y="149"/>
                      <a:pt x="146" y="149"/>
                    </a:cubicBezTo>
                    <a:cubicBezTo>
                      <a:pt x="165" y="144"/>
                      <a:pt x="180" y="124"/>
                      <a:pt x="177" y="104"/>
                    </a:cubicBezTo>
                    <a:cubicBezTo>
                      <a:pt x="175" y="88"/>
                      <a:pt x="172" y="72"/>
                      <a:pt x="169" y="56"/>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0" name="Freeform 57"/>
              <p:cNvSpPr>
                <a:spLocks noEditPoints="1"/>
              </p:cNvSpPr>
              <p:nvPr/>
            </p:nvSpPr>
            <p:spPr bwMode="auto">
              <a:xfrm>
                <a:off x="4201163" y="1955025"/>
                <a:ext cx="207985" cy="342954"/>
              </a:xfrm>
              <a:custGeom>
                <a:avLst/>
                <a:gdLst/>
                <a:ahLst/>
                <a:cxnLst>
                  <a:cxn ang="0">
                    <a:pos x="64" y="94"/>
                  </a:cxn>
                  <a:cxn ang="0">
                    <a:pos x="84" y="53"/>
                  </a:cxn>
                  <a:cxn ang="0">
                    <a:pos x="125" y="72"/>
                  </a:cxn>
                  <a:cxn ang="0">
                    <a:pos x="105" y="113"/>
                  </a:cxn>
                  <a:cxn ang="0">
                    <a:pos x="64" y="94"/>
                  </a:cxn>
                  <a:cxn ang="0">
                    <a:pos x="170" y="51"/>
                  </a:cxn>
                  <a:cxn ang="0">
                    <a:pos x="156" y="14"/>
                  </a:cxn>
                  <a:cxn ang="0">
                    <a:pos x="135" y="3"/>
                  </a:cxn>
                  <a:cxn ang="0">
                    <a:pos x="124" y="25"/>
                  </a:cxn>
                  <a:cxn ang="0">
                    <a:pos x="142" y="76"/>
                  </a:cxn>
                  <a:cxn ang="0">
                    <a:pos x="151" y="99"/>
                  </a:cxn>
                  <a:cxn ang="0">
                    <a:pos x="149" y="107"/>
                  </a:cxn>
                  <a:cxn ang="0">
                    <a:pos x="148" y="107"/>
                  </a:cxn>
                  <a:cxn ang="0">
                    <a:pos x="148" y="107"/>
                  </a:cxn>
                  <a:cxn ang="0">
                    <a:pos x="147" y="107"/>
                  </a:cxn>
                  <a:cxn ang="0">
                    <a:pos x="70" y="135"/>
                  </a:cxn>
                  <a:cxn ang="0">
                    <a:pos x="69" y="136"/>
                  </a:cxn>
                  <a:cxn ang="0">
                    <a:pos x="69" y="136"/>
                  </a:cxn>
                  <a:cxn ang="0">
                    <a:pos x="68" y="136"/>
                  </a:cxn>
                  <a:cxn ang="0">
                    <a:pos x="62" y="131"/>
                  </a:cxn>
                  <a:cxn ang="0">
                    <a:pos x="36" y="58"/>
                  </a:cxn>
                  <a:cxn ang="0">
                    <a:pos x="12" y="47"/>
                  </a:cxn>
                  <a:cxn ang="0">
                    <a:pos x="3" y="70"/>
                  </a:cxn>
                  <a:cxn ang="0">
                    <a:pos x="27" y="135"/>
                  </a:cxn>
                  <a:cxn ang="0">
                    <a:pos x="35" y="155"/>
                  </a:cxn>
                  <a:cxn ang="0">
                    <a:pos x="84" y="176"/>
                  </a:cxn>
                  <a:cxn ang="0">
                    <a:pos x="84" y="176"/>
                  </a:cxn>
                  <a:cxn ang="0">
                    <a:pos x="89" y="179"/>
                  </a:cxn>
                  <a:cxn ang="0">
                    <a:pos x="89" y="181"/>
                  </a:cxn>
                  <a:cxn ang="0">
                    <a:pos x="90" y="183"/>
                  </a:cxn>
                  <a:cxn ang="0">
                    <a:pos x="125" y="278"/>
                  </a:cxn>
                  <a:cxn ang="0">
                    <a:pos x="142" y="324"/>
                  </a:cxn>
                  <a:cxn ang="0">
                    <a:pos x="160" y="376"/>
                  </a:cxn>
                  <a:cxn ang="0">
                    <a:pos x="175" y="387"/>
                  </a:cxn>
                  <a:cxn ang="0">
                    <a:pos x="191" y="378"/>
                  </a:cxn>
                  <a:cxn ang="0">
                    <a:pos x="192" y="362"/>
                  </a:cxn>
                  <a:cxn ang="0">
                    <a:pos x="154" y="259"/>
                  </a:cxn>
                  <a:cxn ang="0">
                    <a:pos x="150" y="247"/>
                  </a:cxn>
                  <a:cxn ang="0">
                    <a:pos x="153" y="242"/>
                  </a:cxn>
                  <a:cxn ang="0">
                    <a:pos x="158" y="245"/>
                  </a:cxn>
                  <a:cxn ang="0">
                    <a:pos x="159" y="248"/>
                  </a:cxn>
                  <a:cxn ang="0">
                    <a:pos x="199" y="358"/>
                  </a:cxn>
                  <a:cxn ang="0">
                    <a:pos x="202" y="364"/>
                  </a:cxn>
                  <a:cxn ang="0">
                    <a:pos x="219" y="372"/>
                  </a:cxn>
                  <a:cxn ang="0">
                    <a:pos x="234" y="355"/>
                  </a:cxn>
                  <a:cxn ang="0">
                    <a:pos x="232" y="347"/>
                  </a:cxn>
                  <a:cxn ang="0">
                    <a:pos x="217" y="306"/>
                  </a:cxn>
                  <a:cxn ang="0">
                    <a:pos x="162" y="155"/>
                  </a:cxn>
                  <a:cxn ang="0">
                    <a:pos x="161" y="153"/>
                  </a:cxn>
                  <a:cxn ang="0">
                    <a:pos x="163" y="147"/>
                  </a:cxn>
                  <a:cxn ang="0">
                    <a:pos x="163" y="147"/>
                  </a:cxn>
                  <a:cxn ang="0">
                    <a:pos x="186" y="97"/>
                  </a:cxn>
                  <a:cxn ang="0">
                    <a:pos x="170" y="51"/>
                  </a:cxn>
                </a:cxnLst>
                <a:rect l="0" t="0" r="r" b="b"/>
                <a:pathLst>
                  <a:path w="234" h="387">
                    <a:moveTo>
                      <a:pt x="64" y="94"/>
                    </a:moveTo>
                    <a:cubicBezTo>
                      <a:pt x="58" y="77"/>
                      <a:pt x="67" y="59"/>
                      <a:pt x="84" y="53"/>
                    </a:cubicBezTo>
                    <a:cubicBezTo>
                      <a:pt x="100" y="47"/>
                      <a:pt x="119" y="55"/>
                      <a:pt x="125" y="72"/>
                    </a:cubicBezTo>
                    <a:cubicBezTo>
                      <a:pt x="131" y="88"/>
                      <a:pt x="122" y="107"/>
                      <a:pt x="105" y="113"/>
                    </a:cubicBezTo>
                    <a:cubicBezTo>
                      <a:pt x="89" y="119"/>
                      <a:pt x="70" y="110"/>
                      <a:pt x="64" y="94"/>
                    </a:cubicBezTo>
                    <a:close/>
                    <a:moveTo>
                      <a:pt x="170" y="51"/>
                    </a:moveTo>
                    <a:cubicBezTo>
                      <a:pt x="165" y="39"/>
                      <a:pt x="161" y="27"/>
                      <a:pt x="156" y="14"/>
                    </a:cubicBezTo>
                    <a:cubicBezTo>
                      <a:pt x="153" y="4"/>
                      <a:pt x="144" y="0"/>
                      <a:pt x="135" y="3"/>
                    </a:cubicBezTo>
                    <a:cubicBezTo>
                      <a:pt x="125" y="6"/>
                      <a:pt x="120" y="15"/>
                      <a:pt x="124" y="25"/>
                    </a:cubicBezTo>
                    <a:cubicBezTo>
                      <a:pt x="130" y="42"/>
                      <a:pt x="136" y="59"/>
                      <a:pt x="142" y="76"/>
                    </a:cubicBezTo>
                    <a:cubicBezTo>
                      <a:pt x="145" y="84"/>
                      <a:pt x="148" y="91"/>
                      <a:pt x="151" y="99"/>
                    </a:cubicBezTo>
                    <a:cubicBezTo>
                      <a:pt x="152" y="103"/>
                      <a:pt x="152" y="106"/>
                      <a:pt x="149" y="107"/>
                    </a:cubicBezTo>
                    <a:cubicBezTo>
                      <a:pt x="149" y="107"/>
                      <a:pt x="148" y="107"/>
                      <a:pt x="148" y="107"/>
                    </a:cubicBezTo>
                    <a:cubicBezTo>
                      <a:pt x="148" y="107"/>
                      <a:pt x="148" y="107"/>
                      <a:pt x="148" y="107"/>
                    </a:cubicBezTo>
                    <a:cubicBezTo>
                      <a:pt x="148" y="107"/>
                      <a:pt x="147" y="107"/>
                      <a:pt x="147" y="107"/>
                    </a:cubicBezTo>
                    <a:cubicBezTo>
                      <a:pt x="121" y="116"/>
                      <a:pt x="96" y="126"/>
                      <a:pt x="70" y="135"/>
                    </a:cubicBezTo>
                    <a:cubicBezTo>
                      <a:pt x="70" y="135"/>
                      <a:pt x="69" y="136"/>
                      <a:pt x="69" y="136"/>
                    </a:cubicBezTo>
                    <a:cubicBezTo>
                      <a:pt x="69" y="136"/>
                      <a:pt x="69" y="136"/>
                      <a:pt x="69" y="136"/>
                    </a:cubicBezTo>
                    <a:cubicBezTo>
                      <a:pt x="69" y="136"/>
                      <a:pt x="69" y="136"/>
                      <a:pt x="68" y="136"/>
                    </a:cubicBezTo>
                    <a:cubicBezTo>
                      <a:pt x="66" y="137"/>
                      <a:pt x="64" y="135"/>
                      <a:pt x="62" y="131"/>
                    </a:cubicBezTo>
                    <a:cubicBezTo>
                      <a:pt x="53" y="107"/>
                      <a:pt x="44" y="82"/>
                      <a:pt x="36" y="58"/>
                    </a:cubicBezTo>
                    <a:cubicBezTo>
                      <a:pt x="32" y="48"/>
                      <a:pt x="22" y="43"/>
                      <a:pt x="12" y="47"/>
                    </a:cubicBezTo>
                    <a:cubicBezTo>
                      <a:pt x="4" y="51"/>
                      <a:pt x="0" y="60"/>
                      <a:pt x="3" y="70"/>
                    </a:cubicBezTo>
                    <a:cubicBezTo>
                      <a:pt x="11" y="92"/>
                      <a:pt x="19" y="114"/>
                      <a:pt x="27" y="135"/>
                    </a:cubicBezTo>
                    <a:cubicBezTo>
                      <a:pt x="29" y="142"/>
                      <a:pt x="32" y="148"/>
                      <a:pt x="35" y="155"/>
                    </a:cubicBezTo>
                    <a:cubicBezTo>
                      <a:pt x="43" y="172"/>
                      <a:pt x="65" y="182"/>
                      <a:pt x="84" y="176"/>
                    </a:cubicBezTo>
                    <a:cubicBezTo>
                      <a:pt x="84" y="176"/>
                      <a:pt x="84" y="176"/>
                      <a:pt x="84" y="176"/>
                    </a:cubicBezTo>
                    <a:cubicBezTo>
                      <a:pt x="86" y="175"/>
                      <a:pt x="87" y="176"/>
                      <a:pt x="89" y="179"/>
                    </a:cubicBezTo>
                    <a:cubicBezTo>
                      <a:pt x="89" y="179"/>
                      <a:pt x="89" y="180"/>
                      <a:pt x="89" y="181"/>
                    </a:cubicBezTo>
                    <a:cubicBezTo>
                      <a:pt x="90" y="182"/>
                      <a:pt x="90" y="182"/>
                      <a:pt x="90" y="183"/>
                    </a:cubicBezTo>
                    <a:cubicBezTo>
                      <a:pt x="102" y="215"/>
                      <a:pt x="113" y="247"/>
                      <a:pt x="125" y="278"/>
                    </a:cubicBezTo>
                    <a:cubicBezTo>
                      <a:pt x="130" y="294"/>
                      <a:pt x="136" y="309"/>
                      <a:pt x="142" y="324"/>
                    </a:cubicBezTo>
                    <a:cubicBezTo>
                      <a:pt x="148" y="342"/>
                      <a:pt x="154" y="359"/>
                      <a:pt x="160" y="376"/>
                    </a:cubicBezTo>
                    <a:cubicBezTo>
                      <a:pt x="163" y="383"/>
                      <a:pt x="168" y="387"/>
                      <a:pt x="175" y="387"/>
                    </a:cubicBezTo>
                    <a:cubicBezTo>
                      <a:pt x="182" y="387"/>
                      <a:pt x="188" y="385"/>
                      <a:pt x="191" y="378"/>
                    </a:cubicBezTo>
                    <a:cubicBezTo>
                      <a:pt x="194" y="373"/>
                      <a:pt x="194" y="367"/>
                      <a:pt x="192" y="362"/>
                    </a:cubicBezTo>
                    <a:cubicBezTo>
                      <a:pt x="179" y="327"/>
                      <a:pt x="167" y="293"/>
                      <a:pt x="154" y="259"/>
                    </a:cubicBezTo>
                    <a:cubicBezTo>
                      <a:pt x="153" y="255"/>
                      <a:pt x="151" y="251"/>
                      <a:pt x="150" y="247"/>
                    </a:cubicBezTo>
                    <a:cubicBezTo>
                      <a:pt x="149" y="245"/>
                      <a:pt x="150" y="243"/>
                      <a:pt x="153" y="242"/>
                    </a:cubicBezTo>
                    <a:cubicBezTo>
                      <a:pt x="155" y="241"/>
                      <a:pt x="157" y="242"/>
                      <a:pt x="158" y="245"/>
                    </a:cubicBezTo>
                    <a:cubicBezTo>
                      <a:pt x="158" y="246"/>
                      <a:pt x="159" y="247"/>
                      <a:pt x="159" y="248"/>
                    </a:cubicBezTo>
                    <a:cubicBezTo>
                      <a:pt x="173" y="285"/>
                      <a:pt x="186" y="322"/>
                      <a:pt x="199" y="358"/>
                    </a:cubicBezTo>
                    <a:cubicBezTo>
                      <a:pt x="200" y="360"/>
                      <a:pt x="201" y="362"/>
                      <a:pt x="202" y="364"/>
                    </a:cubicBezTo>
                    <a:cubicBezTo>
                      <a:pt x="206" y="370"/>
                      <a:pt x="213" y="373"/>
                      <a:pt x="219" y="372"/>
                    </a:cubicBezTo>
                    <a:cubicBezTo>
                      <a:pt x="231" y="369"/>
                      <a:pt x="234" y="362"/>
                      <a:pt x="234" y="355"/>
                    </a:cubicBezTo>
                    <a:cubicBezTo>
                      <a:pt x="234" y="352"/>
                      <a:pt x="233" y="350"/>
                      <a:pt x="232" y="347"/>
                    </a:cubicBezTo>
                    <a:cubicBezTo>
                      <a:pt x="227" y="334"/>
                      <a:pt x="222" y="320"/>
                      <a:pt x="217" y="306"/>
                    </a:cubicBezTo>
                    <a:cubicBezTo>
                      <a:pt x="199" y="256"/>
                      <a:pt x="180" y="205"/>
                      <a:pt x="162" y="155"/>
                    </a:cubicBezTo>
                    <a:cubicBezTo>
                      <a:pt x="162" y="154"/>
                      <a:pt x="161" y="153"/>
                      <a:pt x="161" y="153"/>
                    </a:cubicBezTo>
                    <a:cubicBezTo>
                      <a:pt x="160" y="150"/>
                      <a:pt x="161" y="148"/>
                      <a:pt x="163" y="147"/>
                    </a:cubicBezTo>
                    <a:cubicBezTo>
                      <a:pt x="163" y="147"/>
                      <a:pt x="163" y="147"/>
                      <a:pt x="163" y="147"/>
                    </a:cubicBezTo>
                    <a:cubicBezTo>
                      <a:pt x="181" y="139"/>
                      <a:pt x="192" y="117"/>
                      <a:pt x="186" y="97"/>
                    </a:cubicBezTo>
                    <a:cubicBezTo>
                      <a:pt x="181" y="82"/>
                      <a:pt x="175" y="67"/>
                      <a:pt x="170" y="51"/>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1" name="Freeform 58"/>
              <p:cNvSpPr>
                <a:spLocks noEditPoints="1"/>
              </p:cNvSpPr>
              <p:nvPr/>
            </p:nvSpPr>
            <p:spPr bwMode="auto">
              <a:xfrm>
                <a:off x="3995390" y="2043529"/>
                <a:ext cx="250024" cy="334104"/>
              </a:xfrm>
              <a:custGeom>
                <a:avLst/>
                <a:gdLst/>
                <a:ahLst/>
                <a:cxnLst>
                  <a:cxn ang="0">
                    <a:pos x="69" y="106"/>
                  </a:cxn>
                  <a:cxn ang="0">
                    <a:pos x="81" y="63"/>
                  </a:cxn>
                  <a:cxn ang="0">
                    <a:pos x="125" y="74"/>
                  </a:cxn>
                  <a:cxn ang="0">
                    <a:pos x="113" y="118"/>
                  </a:cxn>
                  <a:cxn ang="0">
                    <a:pos x="69" y="106"/>
                  </a:cxn>
                  <a:cxn ang="0">
                    <a:pos x="165" y="46"/>
                  </a:cxn>
                  <a:cxn ang="0">
                    <a:pos x="146" y="12"/>
                  </a:cxn>
                  <a:cxn ang="0">
                    <a:pos x="122" y="4"/>
                  </a:cxn>
                  <a:cxn ang="0">
                    <a:pos x="115" y="28"/>
                  </a:cxn>
                  <a:cxn ang="0">
                    <a:pos x="143" y="75"/>
                  </a:cxn>
                  <a:cxn ang="0">
                    <a:pos x="155" y="96"/>
                  </a:cxn>
                  <a:cxn ang="0">
                    <a:pos x="154" y="104"/>
                  </a:cxn>
                  <a:cxn ang="0">
                    <a:pos x="154" y="105"/>
                  </a:cxn>
                  <a:cxn ang="0">
                    <a:pos x="154" y="105"/>
                  </a:cxn>
                  <a:cxn ang="0">
                    <a:pos x="153" y="105"/>
                  </a:cxn>
                  <a:cxn ang="0">
                    <a:pos x="82" y="146"/>
                  </a:cxn>
                  <a:cxn ang="0">
                    <a:pos x="81" y="147"/>
                  </a:cxn>
                  <a:cxn ang="0">
                    <a:pos x="81" y="147"/>
                  </a:cxn>
                  <a:cxn ang="0">
                    <a:pos x="80" y="147"/>
                  </a:cxn>
                  <a:cxn ang="0">
                    <a:pos x="73" y="144"/>
                  </a:cxn>
                  <a:cxn ang="0">
                    <a:pos x="34" y="76"/>
                  </a:cxn>
                  <a:cxn ang="0">
                    <a:pos x="10" y="70"/>
                  </a:cxn>
                  <a:cxn ang="0">
                    <a:pos x="5" y="94"/>
                  </a:cxn>
                  <a:cxn ang="0">
                    <a:pos x="39" y="154"/>
                  </a:cxn>
                  <a:cxn ang="0">
                    <a:pos x="51" y="172"/>
                  </a:cxn>
                  <a:cxn ang="0">
                    <a:pos x="102" y="184"/>
                  </a:cxn>
                  <a:cxn ang="0">
                    <a:pos x="102" y="184"/>
                  </a:cxn>
                  <a:cxn ang="0">
                    <a:pos x="108" y="186"/>
                  </a:cxn>
                  <a:cxn ang="0">
                    <a:pos x="109" y="188"/>
                  </a:cxn>
                  <a:cxn ang="0">
                    <a:pos x="110" y="190"/>
                  </a:cxn>
                  <a:cxn ang="0">
                    <a:pos x="160" y="278"/>
                  </a:cxn>
                  <a:cxn ang="0">
                    <a:pos x="185" y="320"/>
                  </a:cxn>
                  <a:cxn ang="0">
                    <a:pos x="213" y="368"/>
                  </a:cxn>
                  <a:cxn ang="0">
                    <a:pos x="229" y="376"/>
                  </a:cxn>
                  <a:cxn ang="0">
                    <a:pos x="243" y="365"/>
                  </a:cxn>
                  <a:cxn ang="0">
                    <a:pos x="241" y="348"/>
                  </a:cxn>
                  <a:cxn ang="0">
                    <a:pos x="186" y="254"/>
                  </a:cxn>
                  <a:cxn ang="0">
                    <a:pos x="180" y="243"/>
                  </a:cxn>
                  <a:cxn ang="0">
                    <a:pos x="182" y="237"/>
                  </a:cxn>
                  <a:cxn ang="0">
                    <a:pos x="187" y="239"/>
                  </a:cxn>
                  <a:cxn ang="0">
                    <a:pos x="189" y="242"/>
                  </a:cxn>
                  <a:cxn ang="0">
                    <a:pos x="248" y="344"/>
                  </a:cxn>
                  <a:cxn ang="0">
                    <a:pos x="251" y="349"/>
                  </a:cxn>
                  <a:cxn ang="0">
                    <a:pos x="270" y="354"/>
                  </a:cxn>
                  <a:cxn ang="0">
                    <a:pos x="281" y="334"/>
                  </a:cxn>
                  <a:cxn ang="0">
                    <a:pos x="278" y="327"/>
                  </a:cxn>
                  <a:cxn ang="0">
                    <a:pos x="256" y="289"/>
                  </a:cxn>
                  <a:cxn ang="0">
                    <a:pos x="175" y="149"/>
                  </a:cxn>
                  <a:cxn ang="0">
                    <a:pos x="174" y="148"/>
                  </a:cxn>
                  <a:cxn ang="0">
                    <a:pos x="175" y="142"/>
                  </a:cxn>
                  <a:cxn ang="0">
                    <a:pos x="175" y="142"/>
                  </a:cxn>
                  <a:cxn ang="0">
                    <a:pos x="190" y="89"/>
                  </a:cxn>
                  <a:cxn ang="0">
                    <a:pos x="165" y="46"/>
                  </a:cxn>
                </a:cxnLst>
                <a:rect l="0" t="0" r="r" b="b"/>
                <a:pathLst>
                  <a:path w="282" h="377">
                    <a:moveTo>
                      <a:pt x="69" y="106"/>
                    </a:moveTo>
                    <a:cubicBezTo>
                      <a:pt x="60" y="91"/>
                      <a:pt x="66" y="71"/>
                      <a:pt x="81" y="63"/>
                    </a:cubicBezTo>
                    <a:cubicBezTo>
                      <a:pt x="96" y="54"/>
                      <a:pt x="116" y="59"/>
                      <a:pt x="125" y="74"/>
                    </a:cubicBezTo>
                    <a:cubicBezTo>
                      <a:pt x="133" y="89"/>
                      <a:pt x="128" y="110"/>
                      <a:pt x="113" y="118"/>
                    </a:cubicBezTo>
                    <a:cubicBezTo>
                      <a:pt x="98" y="127"/>
                      <a:pt x="78" y="122"/>
                      <a:pt x="69" y="106"/>
                    </a:cubicBezTo>
                    <a:close/>
                    <a:moveTo>
                      <a:pt x="165" y="46"/>
                    </a:moveTo>
                    <a:cubicBezTo>
                      <a:pt x="159" y="35"/>
                      <a:pt x="152" y="24"/>
                      <a:pt x="146" y="12"/>
                    </a:cubicBezTo>
                    <a:cubicBezTo>
                      <a:pt x="140" y="3"/>
                      <a:pt x="131" y="0"/>
                      <a:pt x="122" y="4"/>
                    </a:cubicBezTo>
                    <a:cubicBezTo>
                      <a:pt x="113" y="9"/>
                      <a:pt x="110" y="19"/>
                      <a:pt x="115" y="28"/>
                    </a:cubicBezTo>
                    <a:cubicBezTo>
                      <a:pt x="124" y="44"/>
                      <a:pt x="134" y="60"/>
                      <a:pt x="143" y="75"/>
                    </a:cubicBezTo>
                    <a:cubicBezTo>
                      <a:pt x="147" y="82"/>
                      <a:pt x="151" y="89"/>
                      <a:pt x="155" y="96"/>
                    </a:cubicBezTo>
                    <a:cubicBezTo>
                      <a:pt x="157" y="100"/>
                      <a:pt x="157" y="103"/>
                      <a:pt x="154" y="104"/>
                    </a:cubicBezTo>
                    <a:cubicBezTo>
                      <a:pt x="154" y="105"/>
                      <a:pt x="154" y="105"/>
                      <a:pt x="154" y="105"/>
                    </a:cubicBezTo>
                    <a:cubicBezTo>
                      <a:pt x="154" y="105"/>
                      <a:pt x="154" y="105"/>
                      <a:pt x="154" y="105"/>
                    </a:cubicBezTo>
                    <a:cubicBezTo>
                      <a:pt x="154" y="105"/>
                      <a:pt x="153" y="105"/>
                      <a:pt x="153" y="105"/>
                    </a:cubicBezTo>
                    <a:cubicBezTo>
                      <a:pt x="129" y="119"/>
                      <a:pt x="105" y="132"/>
                      <a:pt x="82" y="146"/>
                    </a:cubicBezTo>
                    <a:cubicBezTo>
                      <a:pt x="81" y="147"/>
                      <a:pt x="81" y="147"/>
                      <a:pt x="81" y="147"/>
                    </a:cubicBezTo>
                    <a:cubicBezTo>
                      <a:pt x="81" y="147"/>
                      <a:pt x="81" y="147"/>
                      <a:pt x="81" y="147"/>
                    </a:cubicBezTo>
                    <a:cubicBezTo>
                      <a:pt x="81" y="147"/>
                      <a:pt x="80" y="147"/>
                      <a:pt x="80" y="147"/>
                    </a:cubicBezTo>
                    <a:cubicBezTo>
                      <a:pt x="78" y="149"/>
                      <a:pt x="75" y="147"/>
                      <a:pt x="73" y="144"/>
                    </a:cubicBezTo>
                    <a:cubicBezTo>
                      <a:pt x="60" y="121"/>
                      <a:pt x="47" y="99"/>
                      <a:pt x="34" y="76"/>
                    </a:cubicBezTo>
                    <a:cubicBezTo>
                      <a:pt x="29" y="67"/>
                      <a:pt x="18" y="64"/>
                      <a:pt x="10" y="70"/>
                    </a:cubicBezTo>
                    <a:cubicBezTo>
                      <a:pt x="2" y="75"/>
                      <a:pt x="0" y="85"/>
                      <a:pt x="5" y="94"/>
                    </a:cubicBezTo>
                    <a:cubicBezTo>
                      <a:pt x="16" y="114"/>
                      <a:pt x="28" y="134"/>
                      <a:pt x="39" y="154"/>
                    </a:cubicBezTo>
                    <a:cubicBezTo>
                      <a:pt x="43" y="160"/>
                      <a:pt x="46" y="166"/>
                      <a:pt x="51" y="172"/>
                    </a:cubicBezTo>
                    <a:cubicBezTo>
                      <a:pt x="62" y="187"/>
                      <a:pt x="85" y="193"/>
                      <a:pt x="102" y="184"/>
                    </a:cubicBezTo>
                    <a:cubicBezTo>
                      <a:pt x="102" y="184"/>
                      <a:pt x="102" y="184"/>
                      <a:pt x="102" y="184"/>
                    </a:cubicBezTo>
                    <a:cubicBezTo>
                      <a:pt x="104" y="183"/>
                      <a:pt x="106" y="184"/>
                      <a:pt x="108" y="186"/>
                    </a:cubicBezTo>
                    <a:cubicBezTo>
                      <a:pt x="108" y="187"/>
                      <a:pt x="108" y="187"/>
                      <a:pt x="109" y="188"/>
                    </a:cubicBezTo>
                    <a:cubicBezTo>
                      <a:pt x="109" y="189"/>
                      <a:pt x="110" y="189"/>
                      <a:pt x="110" y="190"/>
                    </a:cubicBezTo>
                    <a:cubicBezTo>
                      <a:pt x="127" y="219"/>
                      <a:pt x="144" y="248"/>
                      <a:pt x="160" y="278"/>
                    </a:cubicBezTo>
                    <a:cubicBezTo>
                      <a:pt x="169" y="292"/>
                      <a:pt x="177" y="306"/>
                      <a:pt x="185" y="320"/>
                    </a:cubicBezTo>
                    <a:cubicBezTo>
                      <a:pt x="194" y="336"/>
                      <a:pt x="203" y="352"/>
                      <a:pt x="213" y="368"/>
                    </a:cubicBezTo>
                    <a:cubicBezTo>
                      <a:pt x="216" y="374"/>
                      <a:pt x="222" y="377"/>
                      <a:pt x="229" y="376"/>
                    </a:cubicBezTo>
                    <a:cubicBezTo>
                      <a:pt x="235" y="375"/>
                      <a:pt x="241" y="371"/>
                      <a:pt x="243" y="365"/>
                    </a:cubicBezTo>
                    <a:cubicBezTo>
                      <a:pt x="245" y="359"/>
                      <a:pt x="244" y="353"/>
                      <a:pt x="241" y="348"/>
                    </a:cubicBezTo>
                    <a:cubicBezTo>
                      <a:pt x="222" y="317"/>
                      <a:pt x="204" y="285"/>
                      <a:pt x="186" y="254"/>
                    </a:cubicBezTo>
                    <a:cubicBezTo>
                      <a:pt x="184" y="250"/>
                      <a:pt x="182" y="246"/>
                      <a:pt x="180" y="243"/>
                    </a:cubicBezTo>
                    <a:cubicBezTo>
                      <a:pt x="179" y="240"/>
                      <a:pt x="179" y="238"/>
                      <a:pt x="182" y="237"/>
                    </a:cubicBezTo>
                    <a:cubicBezTo>
                      <a:pt x="184" y="236"/>
                      <a:pt x="186" y="236"/>
                      <a:pt x="187" y="239"/>
                    </a:cubicBezTo>
                    <a:cubicBezTo>
                      <a:pt x="188" y="240"/>
                      <a:pt x="189" y="241"/>
                      <a:pt x="189" y="242"/>
                    </a:cubicBezTo>
                    <a:cubicBezTo>
                      <a:pt x="209" y="276"/>
                      <a:pt x="228" y="310"/>
                      <a:pt x="248" y="344"/>
                    </a:cubicBezTo>
                    <a:cubicBezTo>
                      <a:pt x="249" y="345"/>
                      <a:pt x="250" y="347"/>
                      <a:pt x="251" y="349"/>
                    </a:cubicBezTo>
                    <a:cubicBezTo>
                      <a:pt x="256" y="354"/>
                      <a:pt x="264" y="356"/>
                      <a:pt x="270" y="354"/>
                    </a:cubicBezTo>
                    <a:cubicBezTo>
                      <a:pt x="281" y="348"/>
                      <a:pt x="282" y="341"/>
                      <a:pt x="281" y="334"/>
                    </a:cubicBezTo>
                    <a:cubicBezTo>
                      <a:pt x="280" y="332"/>
                      <a:pt x="279" y="329"/>
                      <a:pt x="278" y="327"/>
                    </a:cubicBezTo>
                    <a:cubicBezTo>
                      <a:pt x="271" y="314"/>
                      <a:pt x="263" y="302"/>
                      <a:pt x="256" y="289"/>
                    </a:cubicBezTo>
                    <a:cubicBezTo>
                      <a:pt x="229" y="243"/>
                      <a:pt x="202" y="196"/>
                      <a:pt x="175" y="149"/>
                    </a:cubicBezTo>
                    <a:cubicBezTo>
                      <a:pt x="175" y="149"/>
                      <a:pt x="175" y="148"/>
                      <a:pt x="174" y="148"/>
                    </a:cubicBezTo>
                    <a:cubicBezTo>
                      <a:pt x="173" y="145"/>
                      <a:pt x="173" y="144"/>
                      <a:pt x="175" y="142"/>
                    </a:cubicBezTo>
                    <a:cubicBezTo>
                      <a:pt x="175" y="142"/>
                      <a:pt x="175" y="142"/>
                      <a:pt x="175" y="142"/>
                    </a:cubicBezTo>
                    <a:cubicBezTo>
                      <a:pt x="192" y="131"/>
                      <a:pt x="199" y="107"/>
                      <a:pt x="190" y="89"/>
                    </a:cubicBezTo>
                    <a:cubicBezTo>
                      <a:pt x="182" y="74"/>
                      <a:pt x="174" y="60"/>
                      <a:pt x="165" y="46"/>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2" name="Freeform 60"/>
              <p:cNvSpPr>
                <a:spLocks noEditPoints="1"/>
              </p:cNvSpPr>
              <p:nvPr/>
            </p:nvSpPr>
            <p:spPr bwMode="auto">
              <a:xfrm>
                <a:off x="3652436" y="2326742"/>
                <a:ext cx="316402" cy="285427"/>
              </a:xfrm>
              <a:custGeom>
                <a:avLst/>
                <a:gdLst/>
                <a:ahLst/>
                <a:cxnLst>
                  <a:cxn ang="0">
                    <a:pos x="75" y="121"/>
                  </a:cxn>
                  <a:cxn ang="0">
                    <a:pos x="71" y="76"/>
                  </a:cxn>
                  <a:cxn ang="0">
                    <a:pos x="116" y="72"/>
                  </a:cxn>
                  <a:cxn ang="0">
                    <a:pos x="120" y="117"/>
                  </a:cxn>
                  <a:cxn ang="0">
                    <a:pos x="75" y="121"/>
                  </a:cxn>
                  <a:cxn ang="0">
                    <a:pos x="145" y="32"/>
                  </a:cxn>
                  <a:cxn ang="0">
                    <a:pos x="114" y="6"/>
                  </a:cxn>
                  <a:cxn ang="0">
                    <a:pos x="90" y="7"/>
                  </a:cxn>
                  <a:cxn ang="0">
                    <a:pos x="91" y="32"/>
                  </a:cxn>
                  <a:cxn ang="0">
                    <a:pos x="133" y="67"/>
                  </a:cxn>
                  <a:cxn ang="0">
                    <a:pos x="152" y="82"/>
                  </a:cxn>
                  <a:cxn ang="0">
                    <a:pos x="154" y="90"/>
                  </a:cxn>
                  <a:cxn ang="0">
                    <a:pos x="154" y="90"/>
                  </a:cxn>
                  <a:cxn ang="0">
                    <a:pos x="154" y="90"/>
                  </a:cxn>
                  <a:cxn ang="0">
                    <a:pos x="153" y="91"/>
                  </a:cxn>
                  <a:cxn ang="0">
                    <a:pos x="100" y="154"/>
                  </a:cxn>
                  <a:cxn ang="0">
                    <a:pos x="99" y="155"/>
                  </a:cxn>
                  <a:cxn ang="0">
                    <a:pos x="99" y="155"/>
                  </a:cxn>
                  <a:cxn ang="0">
                    <a:pos x="99" y="156"/>
                  </a:cxn>
                  <a:cxn ang="0">
                    <a:pos x="91" y="155"/>
                  </a:cxn>
                  <a:cxn ang="0">
                    <a:pos x="32" y="105"/>
                  </a:cxn>
                  <a:cxn ang="0">
                    <a:pos x="6" y="107"/>
                  </a:cxn>
                  <a:cxn ang="0">
                    <a:pos x="10" y="131"/>
                  </a:cxn>
                  <a:cxn ang="0">
                    <a:pos x="63" y="176"/>
                  </a:cxn>
                  <a:cxn ang="0">
                    <a:pos x="79" y="189"/>
                  </a:cxn>
                  <a:cxn ang="0">
                    <a:pos x="132" y="183"/>
                  </a:cxn>
                  <a:cxn ang="0">
                    <a:pos x="132" y="183"/>
                  </a:cxn>
                  <a:cxn ang="0">
                    <a:pos x="138" y="183"/>
                  </a:cxn>
                  <a:cxn ang="0">
                    <a:pos x="140" y="184"/>
                  </a:cxn>
                  <a:cxn ang="0">
                    <a:pos x="142" y="186"/>
                  </a:cxn>
                  <a:cxn ang="0">
                    <a:pos x="219" y="251"/>
                  </a:cxn>
                  <a:cxn ang="0">
                    <a:pos x="257" y="282"/>
                  </a:cxn>
                  <a:cxn ang="0">
                    <a:pos x="299" y="317"/>
                  </a:cxn>
                  <a:cxn ang="0">
                    <a:pos x="317" y="320"/>
                  </a:cxn>
                  <a:cxn ang="0">
                    <a:pos x="327" y="304"/>
                  </a:cxn>
                  <a:cxn ang="0">
                    <a:pos x="319" y="290"/>
                  </a:cxn>
                  <a:cxn ang="0">
                    <a:pos x="235" y="219"/>
                  </a:cxn>
                  <a:cxn ang="0">
                    <a:pos x="225" y="211"/>
                  </a:cxn>
                  <a:cxn ang="0">
                    <a:pos x="225" y="205"/>
                  </a:cxn>
                  <a:cxn ang="0">
                    <a:pos x="231" y="205"/>
                  </a:cxn>
                  <a:cxn ang="0">
                    <a:pos x="234" y="207"/>
                  </a:cxn>
                  <a:cxn ang="0">
                    <a:pos x="324" y="283"/>
                  </a:cxn>
                  <a:cxn ang="0">
                    <a:pos x="329" y="286"/>
                  </a:cxn>
                  <a:cxn ang="0">
                    <a:pos x="347" y="285"/>
                  </a:cxn>
                  <a:cxn ang="0">
                    <a:pos x="351" y="262"/>
                  </a:cxn>
                  <a:cxn ang="0">
                    <a:pos x="347" y="257"/>
                  </a:cxn>
                  <a:cxn ang="0">
                    <a:pos x="313" y="229"/>
                  </a:cxn>
                  <a:cxn ang="0">
                    <a:pos x="189" y="125"/>
                  </a:cxn>
                  <a:cxn ang="0">
                    <a:pos x="188" y="124"/>
                  </a:cxn>
                  <a:cxn ang="0">
                    <a:pos x="186" y="118"/>
                  </a:cxn>
                  <a:cxn ang="0">
                    <a:pos x="186" y="118"/>
                  </a:cxn>
                  <a:cxn ang="0">
                    <a:pos x="182" y="63"/>
                  </a:cxn>
                  <a:cxn ang="0">
                    <a:pos x="145" y="32"/>
                  </a:cxn>
                </a:cxnLst>
                <a:rect l="0" t="0" r="r" b="b"/>
                <a:pathLst>
                  <a:path w="356" h="323">
                    <a:moveTo>
                      <a:pt x="75" y="121"/>
                    </a:moveTo>
                    <a:cubicBezTo>
                      <a:pt x="61" y="110"/>
                      <a:pt x="59" y="89"/>
                      <a:pt x="71" y="76"/>
                    </a:cubicBezTo>
                    <a:cubicBezTo>
                      <a:pt x="82" y="62"/>
                      <a:pt x="103" y="61"/>
                      <a:pt x="116" y="72"/>
                    </a:cubicBezTo>
                    <a:cubicBezTo>
                      <a:pt x="129" y="83"/>
                      <a:pt x="131" y="104"/>
                      <a:pt x="120" y="117"/>
                    </a:cubicBezTo>
                    <a:cubicBezTo>
                      <a:pt x="109" y="131"/>
                      <a:pt x="88" y="132"/>
                      <a:pt x="75" y="121"/>
                    </a:cubicBezTo>
                    <a:close/>
                    <a:moveTo>
                      <a:pt x="145" y="32"/>
                    </a:moveTo>
                    <a:cubicBezTo>
                      <a:pt x="135" y="23"/>
                      <a:pt x="125" y="15"/>
                      <a:pt x="114" y="6"/>
                    </a:cubicBezTo>
                    <a:cubicBezTo>
                      <a:pt x="106" y="0"/>
                      <a:pt x="96" y="0"/>
                      <a:pt x="90" y="7"/>
                    </a:cubicBezTo>
                    <a:cubicBezTo>
                      <a:pt x="83" y="14"/>
                      <a:pt x="84" y="25"/>
                      <a:pt x="91" y="32"/>
                    </a:cubicBezTo>
                    <a:cubicBezTo>
                      <a:pt x="105" y="43"/>
                      <a:pt x="119" y="55"/>
                      <a:pt x="133" y="67"/>
                    </a:cubicBezTo>
                    <a:cubicBezTo>
                      <a:pt x="139" y="72"/>
                      <a:pt x="145" y="77"/>
                      <a:pt x="152" y="82"/>
                    </a:cubicBezTo>
                    <a:cubicBezTo>
                      <a:pt x="155" y="85"/>
                      <a:pt x="156" y="88"/>
                      <a:pt x="154" y="90"/>
                    </a:cubicBezTo>
                    <a:cubicBezTo>
                      <a:pt x="154" y="90"/>
                      <a:pt x="154" y="90"/>
                      <a:pt x="154" y="90"/>
                    </a:cubicBezTo>
                    <a:cubicBezTo>
                      <a:pt x="154" y="90"/>
                      <a:pt x="154" y="90"/>
                      <a:pt x="154" y="90"/>
                    </a:cubicBezTo>
                    <a:cubicBezTo>
                      <a:pt x="153" y="91"/>
                      <a:pt x="153" y="91"/>
                      <a:pt x="153" y="91"/>
                    </a:cubicBezTo>
                    <a:cubicBezTo>
                      <a:pt x="135" y="112"/>
                      <a:pt x="117" y="133"/>
                      <a:pt x="100" y="154"/>
                    </a:cubicBezTo>
                    <a:cubicBezTo>
                      <a:pt x="100" y="155"/>
                      <a:pt x="100" y="155"/>
                      <a:pt x="99" y="155"/>
                    </a:cubicBezTo>
                    <a:cubicBezTo>
                      <a:pt x="99" y="155"/>
                      <a:pt x="99" y="155"/>
                      <a:pt x="99" y="155"/>
                    </a:cubicBezTo>
                    <a:cubicBezTo>
                      <a:pt x="99" y="155"/>
                      <a:pt x="99" y="155"/>
                      <a:pt x="99" y="156"/>
                    </a:cubicBezTo>
                    <a:cubicBezTo>
                      <a:pt x="97" y="158"/>
                      <a:pt x="95" y="157"/>
                      <a:pt x="91" y="155"/>
                    </a:cubicBezTo>
                    <a:cubicBezTo>
                      <a:pt x="71" y="138"/>
                      <a:pt x="52" y="121"/>
                      <a:pt x="32" y="105"/>
                    </a:cubicBezTo>
                    <a:cubicBezTo>
                      <a:pt x="23" y="98"/>
                      <a:pt x="13" y="99"/>
                      <a:pt x="6" y="107"/>
                    </a:cubicBezTo>
                    <a:cubicBezTo>
                      <a:pt x="0" y="114"/>
                      <a:pt x="2" y="124"/>
                      <a:pt x="10" y="131"/>
                    </a:cubicBezTo>
                    <a:cubicBezTo>
                      <a:pt x="27" y="146"/>
                      <a:pt x="45" y="161"/>
                      <a:pt x="63" y="176"/>
                    </a:cubicBezTo>
                    <a:cubicBezTo>
                      <a:pt x="68" y="180"/>
                      <a:pt x="74" y="185"/>
                      <a:pt x="79" y="189"/>
                    </a:cubicBezTo>
                    <a:cubicBezTo>
                      <a:pt x="95" y="199"/>
                      <a:pt x="119" y="197"/>
                      <a:pt x="132" y="183"/>
                    </a:cubicBezTo>
                    <a:cubicBezTo>
                      <a:pt x="132" y="183"/>
                      <a:pt x="132" y="183"/>
                      <a:pt x="132" y="183"/>
                    </a:cubicBezTo>
                    <a:cubicBezTo>
                      <a:pt x="134" y="181"/>
                      <a:pt x="136" y="181"/>
                      <a:pt x="138" y="183"/>
                    </a:cubicBezTo>
                    <a:cubicBezTo>
                      <a:pt x="139" y="183"/>
                      <a:pt x="139" y="183"/>
                      <a:pt x="140" y="184"/>
                    </a:cubicBezTo>
                    <a:cubicBezTo>
                      <a:pt x="140" y="185"/>
                      <a:pt x="141" y="185"/>
                      <a:pt x="142" y="186"/>
                    </a:cubicBezTo>
                    <a:cubicBezTo>
                      <a:pt x="168" y="207"/>
                      <a:pt x="193" y="229"/>
                      <a:pt x="219" y="251"/>
                    </a:cubicBezTo>
                    <a:cubicBezTo>
                      <a:pt x="232" y="261"/>
                      <a:pt x="244" y="272"/>
                      <a:pt x="257" y="282"/>
                    </a:cubicBezTo>
                    <a:cubicBezTo>
                      <a:pt x="271" y="294"/>
                      <a:pt x="285" y="306"/>
                      <a:pt x="299" y="317"/>
                    </a:cubicBezTo>
                    <a:cubicBezTo>
                      <a:pt x="304" y="322"/>
                      <a:pt x="311" y="323"/>
                      <a:pt x="317" y="320"/>
                    </a:cubicBezTo>
                    <a:cubicBezTo>
                      <a:pt x="322" y="316"/>
                      <a:pt x="327" y="311"/>
                      <a:pt x="327" y="304"/>
                    </a:cubicBezTo>
                    <a:cubicBezTo>
                      <a:pt x="327" y="298"/>
                      <a:pt x="323" y="293"/>
                      <a:pt x="319" y="290"/>
                    </a:cubicBezTo>
                    <a:cubicBezTo>
                      <a:pt x="291" y="266"/>
                      <a:pt x="263" y="243"/>
                      <a:pt x="235" y="219"/>
                    </a:cubicBezTo>
                    <a:cubicBezTo>
                      <a:pt x="232" y="217"/>
                      <a:pt x="229" y="214"/>
                      <a:pt x="225" y="211"/>
                    </a:cubicBezTo>
                    <a:cubicBezTo>
                      <a:pt x="224" y="209"/>
                      <a:pt x="223" y="207"/>
                      <a:pt x="225" y="205"/>
                    </a:cubicBezTo>
                    <a:cubicBezTo>
                      <a:pt x="227" y="203"/>
                      <a:pt x="229" y="203"/>
                      <a:pt x="231" y="205"/>
                    </a:cubicBezTo>
                    <a:cubicBezTo>
                      <a:pt x="232" y="206"/>
                      <a:pt x="233" y="207"/>
                      <a:pt x="234" y="207"/>
                    </a:cubicBezTo>
                    <a:cubicBezTo>
                      <a:pt x="264" y="232"/>
                      <a:pt x="294" y="258"/>
                      <a:pt x="324" y="283"/>
                    </a:cubicBezTo>
                    <a:cubicBezTo>
                      <a:pt x="325" y="284"/>
                      <a:pt x="327" y="285"/>
                      <a:pt x="329" y="286"/>
                    </a:cubicBezTo>
                    <a:cubicBezTo>
                      <a:pt x="335" y="290"/>
                      <a:pt x="343" y="289"/>
                      <a:pt x="347" y="285"/>
                    </a:cubicBezTo>
                    <a:cubicBezTo>
                      <a:pt x="356" y="276"/>
                      <a:pt x="355" y="269"/>
                      <a:pt x="351" y="262"/>
                    </a:cubicBezTo>
                    <a:cubicBezTo>
                      <a:pt x="350" y="260"/>
                      <a:pt x="348" y="259"/>
                      <a:pt x="347" y="257"/>
                    </a:cubicBezTo>
                    <a:cubicBezTo>
                      <a:pt x="335" y="248"/>
                      <a:pt x="324" y="238"/>
                      <a:pt x="313" y="229"/>
                    </a:cubicBezTo>
                    <a:cubicBezTo>
                      <a:pt x="272" y="194"/>
                      <a:pt x="230" y="160"/>
                      <a:pt x="189" y="125"/>
                    </a:cubicBezTo>
                    <a:cubicBezTo>
                      <a:pt x="189" y="125"/>
                      <a:pt x="188" y="124"/>
                      <a:pt x="188" y="124"/>
                    </a:cubicBezTo>
                    <a:cubicBezTo>
                      <a:pt x="186" y="122"/>
                      <a:pt x="185" y="120"/>
                      <a:pt x="186" y="118"/>
                    </a:cubicBezTo>
                    <a:cubicBezTo>
                      <a:pt x="186" y="118"/>
                      <a:pt x="186" y="118"/>
                      <a:pt x="186" y="118"/>
                    </a:cubicBezTo>
                    <a:cubicBezTo>
                      <a:pt x="199" y="102"/>
                      <a:pt x="197" y="77"/>
                      <a:pt x="182" y="63"/>
                    </a:cubicBezTo>
                    <a:cubicBezTo>
                      <a:pt x="170" y="52"/>
                      <a:pt x="157" y="42"/>
                      <a:pt x="145" y="32"/>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3" name="Freeform 61"/>
              <p:cNvSpPr>
                <a:spLocks noEditPoints="1"/>
              </p:cNvSpPr>
              <p:nvPr/>
            </p:nvSpPr>
            <p:spPr bwMode="auto">
              <a:xfrm>
                <a:off x="3528530" y="2510389"/>
                <a:ext cx="334103" cy="250025"/>
              </a:xfrm>
              <a:custGeom>
                <a:avLst/>
                <a:gdLst/>
                <a:ahLst/>
                <a:cxnLst>
                  <a:cxn ang="0">
                    <a:pos x="74" y="125"/>
                  </a:cxn>
                  <a:cxn ang="0">
                    <a:pos x="62" y="81"/>
                  </a:cxn>
                  <a:cxn ang="0">
                    <a:pos x="106" y="69"/>
                  </a:cxn>
                  <a:cxn ang="0">
                    <a:pos x="118" y="113"/>
                  </a:cxn>
                  <a:cxn ang="0">
                    <a:pos x="74" y="125"/>
                  </a:cxn>
                  <a:cxn ang="0">
                    <a:pos x="127" y="25"/>
                  </a:cxn>
                  <a:cxn ang="0">
                    <a:pos x="93" y="5"/>
                  </a:cxn>
                  <a:cxn ang="0">
                    <a:pos x="69" y="10"/>
                  </a:cxn>
                  <a:cxn ang="0">
                    <a:pos x="75" y="34"/>
                  </a:cxn>
                  <a:cxn ang="0">
                    <a:pos x="122" y="61"/>
                  </a:cxn>
                  <a:cxn ang="0">
                    <a:pos x="143" y="73"/>
                  </a:cxn>
                  <a:cxn ang="0">
                    <a:pos x="147" y="81"/>
                  </a:cxn>
                  <a:cxn ang="0">
                    <a:pos x="147" y="81"/>
                  </a:cxn>
                  <a:cxn ang="0">
                    <a:pos x="147" y="81"/>
                  </a:cxn>
                  <a:cxn ang="0">
                    <a:pos x="146" y="82"/>
                  </a:cxn>
                  <a:cxn ang="0">
                    <a:pos x="105" y="153"/>
                  </a:cxn>
                  <a:cxn ang="0">
                    <a:pos x="105" y="154"/>
                  </a:cxn>
                  <a:cxn ang="0">
                    <a:pos x="105" y="154"/>
                  </a:cxn>
                  <a:cxn ang="0">
                    <a:pos x="104" y="155"/>
                  </a:cxn>
                  <a:cxn ang="0">
                    <a:pos x="96" y="155"/>
                  </a:cxn>
                  <a:cxn ang="0">
                    <a:pos x="29" y="116"/>
                  </a:cxn>
                  <a:cxn ang="0">
                    <a:pos x="4" y="123"/>
                  </a:cxn>
                  <a:cxn ang="0">
                    <a:pos x="12" y="146"/>
                  </a:cxn>
                  <a:cxn ang="0">
                    <a:pos x="72" y="181"/>
                  </a:cxn>
                  <a:cxn ang="0">
                    <a:pos x="91" y="191"/>
                  </a:cxn>
                  <a:cxn ang="0">
                    <a:pos x="141" y="175"/>
                  </a:cxn>
                  <a:cxn ang="0">
                    <a:pos x="141" y="175"/>
                  </a:cxn>
                  <a:cxn ang="0">
                    <a:pos x="147" y="175"/>
                  </a:cxn>
                  <a:cxn ang="0">
                    <a:pos x="149" y="176"/>
                  </a:cxn>
                  <a:cxn ang="0">
                    <a:pos x="151" y="177"/>
                  </a:cxn>
                  <a:cxn ang="0">
                    <a:pos x="239" y="227"/>
                  </a:cxn>
                  <a:cxn ang="0">
                    <a:pos x="281" y="252"/>
                  </a:cxn>
                  <a:cxn ang="0">
                    <a:pos x="329" y="279"/>
                  </a:cxn>
                  <a:cxn ang="0">
                    <a:pos x="347" y="278"/>
                  </a:cxn>
                  <a:cxn ang="0">
                    <a:pos x="354" y="261"/>
                  </a:cxn>
                  <a:cxn ang="0">
                    <a:pos x="344" y="248"/>
                  </a:cxn>
                  <a:cxn ang="0">
                    <a:pos x="249" y="194"/>
                  </a:cxn>
                  <a:cxn ang="0">
                    <a:pos x="238" y="187"/>
                  </a:cxn>
                  <a:cxn ang="0">
                    <a:pos x="237" y="182"/>
                  </a:cxn>
                  <a:cxn ang="0">
                    <a:pos x="243" y="180"/>
                  </a:cxn>
                  <a:cxn ang="0">
                    <a:pos x="246" y="182"/>
                  </a:cxn>
                  <a:cxn ang="0">
                    <a:pos x="347" y="241"/>
                  </a:cxn>
                  <a:cxn ang="0">
                    <a:pos x="353" y="243"/>
                  </a:cxn>
                  <a:cxn ang="0">
                    <a:pos x="371" y="239"/>
                  </a:cxn>
                  <a:cxn ang="0">
                    <a:pos x="371" y="216"/>
                  </a:cxn>
                  <a:cxn ang="0">
                    <a:pos x="366" y="212"/>
                  </a:cxn>
                  <a:cxn ang="0">
                    <a:pos x="327" y="190"/>
                  </a:cxn>
                  <a:cxn ang="0">
                    <a:pos x="188" y="109"/>
                  </a:cxn>
                  <a:cxn ang="0">
                    <a:pos x="186" y="108"/>
                  </a:cxn>
                  <a:cxn ang="0">
                    <a:pos x="184" y="102"/>
                  </a:cxn>
                  <a:cxn ang="0">
                    <a:pos x="184" y="102"/>
                  </a:cxn>
                  <a:cxn ang="0">
                    <a:pos x="170" y="49"/>
                  </a:cxn>
                  <a:cxn ang="0">
                    <a:pos x="127" y="25"/>
                  </a:cxn>
                </a:cxnLst>
                <a:rect l="0" t="0" r="r" b="b"/>
                <a:pathLst>
                  <a:path w="378" h="283">
                    <a:moveTo>
                      <a:pt x="74" y="125"/>
                    </a:moveTo>
                    <a:cubicBezTo>
                      <a:pt x="59" y="116"/>
                      <a:pt x="53" y="96"/>
                      <a:pt x="62" y="81"/>
                    </a:cubicBezTo>
                    <a:cubicBezTo>
                      <a:pt x="71" y="66"/>
                      <a:pt x="91" y="60"/>
                      <a:pt x="106" y="69"/>
                    </a:cubicBezTo>
                    <a:cubicBezTo>
                      <a:pt x="121" y="78"/>
                      <a:pt x="127" y="98"/>
                      <a:pt x="118" y="113"/>
                    </a:cubicBezTo>
                    <a:cubicBezTo>
                      <a:pt x="109" y="128"/>
                      <a:pt x="89" y="134"/>
                      <a:pt x="74" y="125"/>
                    </a:cubicBezTo>
                    <a:close/>
                    <a:moveTo>
                      <a:pt x="127" y="25"/>
                    </a:moveTo>
                    <a:cubicBezTo>
                      <a:pt x="116" y="18"/>
                      <a:pt x="105" y="11"/>
                      <a:pt x="93" y="5"/>
                    </a:cubicBezTo>
                    <a:cubicBezTo>
                      <a:pt x="84" y="0"/>
                      <a:pt x="74" y="2"/>
                      <a:pt x="69" y="10"/>
                    </a:cubicBezTo>
                    <a:cubicBezTo>
                      <a:pt x="64" y="18"/>
                      <a:pt x="66" y="29"/>
                      <a:pt x="75" y="34"/>
                    </a:cubicBezTo>
                    <a:cubicBezTo>
                      <a:pt x="91" y="43"/>
                      <a:pt x="107" y="52"/>
                      <a:pt x="122" y="61"/>
                    </a:cubicBezTo>
                    <a:cubicBezTo>
                      <a:pt x="129" y="65"/>
                      <a:pt x="136" y="69"/>
                      <a:pt x="143" y="73"/>
                    </a:cubicBezTo>
                    <a:cubicBezTo>
                      <a:pt x="147" y="76"/>
                      <a:pt x="149" y="78"/>
                      <a:pt x="147" y="81"/>
                    </a:cubicBezTo>
                    <a:cubicBezTo>
                      <a:pt x="147" y="81"/>
                      <a:pt x="147" y="81"/>
                      <a:pt x="147" y="81"/>
                    </a:cubicBezTo>
                    <a:cubicBezTo>
                      <a:pt x="147" y="81"/>
                      <a:pt x="147" y="81"/>
                      <a:pt x="147" y="81"/>
                    </a:cubicBezTo>
                    <a:cubicBezTo>
                      <a:pt x="147" y="81"/>
                      <a:pt x="146" y="82"/>
                      <a:pt x="146" y="82"/>
                    </a:cubicBezTo>
                    <a:cubicBezTo>
                      <a:pt x="132" y="106"/>
                      <a:pt x="118" y="129"/>
                      <a:pt x="105" y="153"/>
                    </a:cubicBezTo>
                    <a:cubicBezTo>
                      <a:pt x="105" y="153"/>
                      <a:pt x="105" y="154"/>
                      <a:pt x="105" y="154"/>
                    </a:cubicBezTo>
                    <a:cubicBezTo>
                      <a:pt x="105" y="154"/>
                      <a:pt x="105" y="154"/>
                      <a:pt x="105" y="154"/>
                    </a:cubicBezTo>
                    <a:cubicBezTo>
                      <a:pt x="104" y="154"/>
                      <a:pt x="104" y="154"/>
                      <a:pt x="104" y="155"/>
                    </a:cubicBezTo>
                    <a:cubicBezTo>
                      <a:pt x="103" y="157"/>
                      <a:pt x="100" y="157"/>
                      <a:pt x="96" y="155"/>
                    </a:cubicBezTo>
                    <a:cubicBezTo>
                      <a:pt x="74" y="142"/>
                      <a:pt x="51" y="129"/>
                      <a:pt x="29" y="116"/>
                    </a:cubicBezTo>
                    <a:cubicBezTo>
                      <a:pt x="19" y="111"/>
                      <a:pt x="9" y="113"/>
                      <a:pt x="4" y="123"/>
                    </a:cubicBezTo>
                    <a:cubicBezTo>
                      <a:pt x="0" y="131"/>
                      <a:pt x="3" y="141"/>
                      <a:pt x="12" y="146"/>
                    </a:cubicBezTo>
                    <a:cubicBezTo>
                      <a:pt x="32" y="158"/>
                      <a:pt x="52" y="169"/>
                      <a:pt x="72" y="181"/>
                    </a:cubicBezTo>
                    <a:cubicBezTo>
                      <a:pt x="78" y="184"/>
                      <a:pt x="84" y="188"/>
                      <a:pt x="91" y="191"/>
                    </a:cubicBezTo>
                    <a:cubicBezTo>
                      <a:pt x="108" y="198"/>
                      <a:pt x="131" y="192"/>
                      <a:pt x="141" y="175"/>
                    </a:cubicBezTo>
                    <a:cubicBezTo>
                      <a:pt x="141" y="175"/>
                      <a:pt x="141" y="175"/>
                      <a:pt x="141" y="175"/>
                    </a:cubicBezTo>
                    <a:cubicBezTo>
                      <a:pt x="143" y="174"/>
                      <a:pt x="145" y="174"/>
                      <a:pt x="147" y="175"/>
                    </a:cubicBezTo>
                    <a:cubicBezTo>
                      <a:pt x="148" y="175"/>
                      <a:pt x="148" y="175"/>
                      <a:pt x="149" y="176"/>
                    </a:cubicBezTo>
                    <a:cubicBezTo>
                      <a:pt x="150" y="176"/>
                      <a:pt x="151" y="176"/>
                      <a:pt x="151" y="177"/>
                    </a:cubicBezTo>
                    <a:cubicBezTo>
                      <a:pt x="181" y="194"/>
                      <a:pt x="210" y="211"/>
                      <a:pt x="239" y="227"/>
                    </a:cubicBezTo>
                    <a:cubicBezTo>
                      <a:pt x="253" y="236"/>
                      <a:pt x="267" y="244"/>
                      <a:pt x="281" y="252"/>
                    </a:cubicBezTo>
                    <a:cubicBezTo>
                      <a:pt x="297" y="261"/>
                      <a:pt x="313" y="270"/>
                      <a:pt x="329" y="279"/>
                    </a:cubicBezTo>
                    <a:cubicBezTo>
                      <a:pt x="335" y="283"/>
                      <a:pt x="342" y="283"/>
                      <a:pt x="347" y="278"/>
                    </a:cubicBezTo>
                    <a:cubicBezTo>
                      <a:pt x="352" y="274"/>
                      <a:pt x="355" y="268"/>
                      <a:pt x="354" y="261"/>
                    </a:cubicBezTo>
                    <a:cubicBezTo>
                      <a:pt x="353" y="255"/>
                      <a:pt x="349" y="251"/>
                      <a:pt x="344" y="248"/>
                    </a:cubicBezTo>
                    <a:cubicBezTo>
                      <a:pt x="312" y="230"/>
                      <a:pt x="281" y="212"/>
                      <a:pt x="249" y="194"/>
                    </a:cubicBezTo>
                    <a:cubicBezTo>
                      <a:pt x="245" y="192"/>
                      <a:pt x="242" y="190"/>
                      <a:pt x="238" y="187"/>
                    </a:cubicBezTo>
                    <a:cubicBezTo>
                      <a:pt x="236" y="186"/>
                      <a:pt x="236" y="184"/>
                      <a:pt x="237" y="182"/>
                    </a:cubicBezTo>
                    <a:cubicBezTo>
                      <a:pt x="238" y="179"/>
                      <a:pt x="240" y="179"/>
                      <a:pt x="243" y="180"/>
                    </a:cubicBezTo>
                    <a:cubicBezTo>
                      <a:pt x="244" y="181"/>
                      <a:pt x="245" y="182"/>
                      <a:pt x="246" y="182"/>
                    </a:cubicBezTo>
                    <a:cubicBezTo>
                      <a:pt x="280" y="202"/>
                      <a:pt x="314" y="221"/>
                      <a:pt x="347" y="241"/>
                    </a:cubicBezTo>
                    <a:cubicBezTo>
                      <a:pt x="349" y="242"/>
                      <a:pt x="351" y="243"/>
                      <a:pt x="353" y="243"/>
                    </a:cubicBezTo>
                    <a:cubicBezTo>
                      <a:pt x="360" y="246"/>
                      <a:pt x="368" y="243"/>
                      <a:pt x="371" y="239"/>
                    </a:cubicBezTo>
                    <a:cubicBezTo>
                      <a:pt x="378" y="229"/>
                      <a:pt x="376" y="222"/>
                      <a:pt x="371" y="216"/>
                    </a:cubicBezTo>
                    <a:cubicBezTo>
                      <a:pt x="370" y="214"/>
                      <a:pt x="368" y="213"/>
                      <a:pt x="366" y="212"/>
                    </a:cubicBezTo>
                    <a:cubicBezTo>
                      <a:pt x="353" y="204"/>
                      <a:pt x="340" y="197"/>
                      <a:pt x="327" y="190"/>
                    </a:cubicBezTo>
                    <a:cubicBezTo>
                      <a:pt x="281" y="163"/>
                      <a:pt x="234" y="136"/>
                      <a:pt x="188" y="109"/>
                    </a:cubicBezTo>
                    <a:cubicBezTo>
                      <a:pt x="187" y="108"/>
                      <a:pt x="186" y="108"/>
                      <a:pt x="186" y="108"/>
                    </a:cubicBezTo>
                    <a:cubicBezTo>
                      <a:pt x="184" y="106"/>
                      <a:pt x="183" y="105"/>
                      <a:pt x="184" y="102"/>
                    </a:cubicBezTo>
                    <a:cubicBezTo>
                      <a:pt x="184" y="102"/>
                      <a:pt x="184" y="102"/>
                      <a:pt x="184" y="102"/>
                    </a:cubicBezTo>
                    <a:cubicBezTo>
                      <a:pt x="193" y="84"/>
                      <a:pt x="187" y="60"/>
                      <a:pt x="170" y="49"/>
                    </a:cubicBezTo>
                    <a:cubicBezTo>
                      <a:pt x="156" y="41"/>
                      <a:pt x="142" y="33"/>
                      <a:pt x="127" y="25"/>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4" name="Freeform 62"/>
              <p:cNvSpPr>
                <a:spLocks noEditPoints="1"/>
              </p:cNvSpPr>
              <p:nvPr/>
            </p:nvSpPr>
            <p:spPr bwMode="auto">
              <a:xfrm>
                <a:off x="3440026" y="2716161"/>
                <a:ext cx="345167" cy="207985"/>
              </a:xfrm>
              <a:custGeom>
                <a:avLst/>
                <a:gdLst/>
                <a:ahLst/>
                <a:cxnLst>
                  <a:cxn ang="0">
                    <a:pos x="73" y="125"/>
                  </a:cxn>
                  <a:cxn ang="0">
                    <a:pos x="53" y="84"/>
                  </a:cxn>
                  <a:cxn ang="0">
                    <a:pos x="95" y="65"/>
                  </a:cxn>
                  <a:cxn ang="0">
                    <a:pos x="114" y="106"/>
                  </a:cxn>
                  <a:cxn ang="0">
                    <a:pos x="73" y="125"/>
                  </a:cxn>
                  <a:cxn ang="0">
                    <a:pos x="108" y="17"/>
                  </a:cxn>
                  <a:cxn ang="0">
                    <a:pos x="71" y="4"/>
                  </a:cxn>
                  <a:cxn ang="0">
                    <a:pos x="48" y="13"/>
                  </a:cxn>
                  <a:cxn ang="0">
                    <a:pos x="58" y="35"/>
                  </a:cxn>
                  <a:cxn ang="0">
                    <a:pos x="109" y="54"/>
                  </a:cxn>
                  <a:cxn ang="0">
                    <a:pos x="132" y="62"/>
                  </a:cxn>
                  <a:cxn ang="0">
                    <a:pos x="137" y="69"/>
                  </a:cxn>
                  <a:cxn ang="0">
                    <a:pos x="136" y="69"/>
                  </a:cxn>
                  <a:cxn ang="0">
                    <a:pos x="136" y="69"/>
                  </a:cxn>
                  <a:cxn ang="0">
                    <a:pos x="136" y="70"/>
                  </a:cxn>
                  <a:cxn ang="0">
                    <a:pos x="108" y="147"/>
                  </a:cxn>
                  <a:cxn ang="0">
                    <a:pos x="108" y="148"/>
                  </a:cxn>
                  <a:cxn ang="0">
                    <a:pos x="108" y="148"/>
                  </a:cxn>
                  <a:cxn ang="0">
                    <a:pos x="107" y="149"/>
                  </a:cxn>
                  <a:cxn ang="0">
                    <a:pos x="100" y="151"/>
                  </a:cxn>
                  <a:cxn ang="0">
                    <a:pos x="27" y="124"/>
                  </a:cxn>
                  <a:cxn ang="0">
                    <a:pos x="3" y="135"/>
                  </a:cxn>
                  <a:cxn ang="0">
                    <a:pos x="15" y="157"/>
                  </a:cxn>
                  <a:cxn ang="0">
                    <a:pos x="80" y="180"/>
                  </a:cxn>
                  <a:cxn ang="0">
                    <a:pos x="100" y="187"/>
                  </a:cxn>
                  <a:cxn ang="0">
                    <a:pos x="148" y="163"/>
                  </a:cxn>
                  <a:cxn ang="0">
                    <a:pos x="148" y="163"/>
                  </a:cxn>
                  <a:cxn ang="0">
                    <a:pos x="153" y="161"/>
                  </a:cxn>
                  <a:cxn ang="0">
                    <a:pos x="155" y="162"/>
                  </a:cxn>
                  <a:cxn ang="0">
                    <a:pos x="158" y="163"/>
                  </a:cxn>
                  <a:cxn ang="0">
                    <a:pos x="253" y="197"/>
                  </a:cxn>
                  <a:cxn ang="0">
                    <a:pos x="299" y="214"/>
                  </a:cxn>
                  <a:cxn ang="0">
                    <a:pos x="350" y="233"/>
                  </a:cxn>
                  <a:cxn ang="0">
                    <a:pos x="368" y="229"/>
                  </a:cxn>
                  <a:cxn ang="0">
                    <a:pos x="372" y="211"/>
                  </a:cxn>
                  <a:cxn ang="0">
                    <a:pos x="359" y="200"/>
                  </a:cxn>
                  <a:cxn ang="0">
                    <a:pos x="257" y="163"/>
                  </a:cxn>
                  <a:cxn ang="0">
                    <a:pos x="245" y="158"/>
                  </a:cxn>
                  <a:cxn ang="0">
                    <a:pos x="243" y="153"/>
                  </a:cxn>
                  <a:cxn ang="0">
                    <a:pos x="248" y="150"/>
                  </a:cxn>
                  <a:cxn ang="0">
                    <a:pos x="252" y="152"/>
                  </a:cxn>
                  <a:cxn ang="0">
                    <a:pos x="362" y="192"/>
                  </a:cxn>
                  <a:cxn ang="0">
                    <a:pos x="368" y="193"/>
                  </a:cxn>
                  <a:cxn ang="0">
                    <a:pos x="385" y="185"/>
                  </a:cxn>
                  <a:cxn ang="0">
                    <a:pos x="381" y="163"/>
                  </a:cxn>
                  <a:cxn ang="0">
                    <a:pos x="375" y="160"/>
                  </a:cxn>
                  <a:cxn ang="0">
                    <a:pos x="333" y="145"/>
                  </a:cxn>
                  <a:cxn ang="0">
                    <a:pos x="182" y="89"/>
                  </a:cxn>
                  <a:cxn ang="0">
                    <a:pos x="180" y="89"/>
                  </a:cxn>
                  <a:cxn ang="0">
                    <a:pos x="177" y="84"/>
                  </a:cxn>
                  <a:cxn ang="0">
                    <a:pos x="177" y="84"/>
                  </a:cxn>
                  <a:cxn ang="0">
                    <a:pos x="154" y="34"/>
                  </a:cxn>
                  <a:cxn ang="0">
                    <a:pos x="108" y="17"/>
                  </a:cxn>
                </a:cxnLst>
                <a:rect l="0" t="0" r="r" b="b"/>
                <a:pathLst>
                  <a:path w="390" h="235">
                    <a:moveTo>
                      <a:pt x="73" y="125"/>
                    </a:moveTo>
                    <a:cubicBezTo>
                      <a:pt x="56" y="119"/>
                      <a:pt x="47" y="100"/>
                      <a:pt x="53" y="84"/>
                    </a:cubicBezTo>
                    <a:cubicBezTo>
                      <a:pt x="59" y="67"/>
                      <a:pt x="78" y="59"/>
                      <a:pt x="95" y="65"/>
                    </a:cubicBezTo>
                    <a:cubicBezTo>
                      <a:pt x="111" y="71"/>
                      <a:pt x="120" y="90"/>
                      <a:pt x="114" y="106"/>
                    </a:cubicBezTo>
                    <a:cubicBezTo>
                      <a:pt x="108" y="122"/>
                      <a:pt x="89" y="131"/>
                      <a:pt x="73" y="125"/>
                    </a:cubicBezTo>
                    <a:close/>
                    <a:moveTo>
                      <a:pt x="108" y="17"/>
                    </a:moveTo>
                    <a:cubicBezTo>
                      <a:pt x="95" y="12"/>
                      <a:pt x="83" y="8"/>
                      <a:pt x="71" y="4"/>
                    </a:cubicBezTo>
                    <a:cubicBezTo>
                      <a:pt x="61" y="0"/>
                      <a:pt x="51" y="4"/>
                      <a:pt x="48" y="13"/>
                    </a:cubicBezTo>
                    <a:cubicBezTo>
                      <a:pt x="44" y="22"/>
                      <a:pt x="48" y="32"/>
                      <a:pt x="58" y="35"/>
                    </a:cubicBezTo>
                    <a:cubicBezTo>
                      <a:pt x="75" y="42"/>
                      <a:pt x="92" y="48"/>
                      <a:pt x="109" y="54"/>
                    </a:cubicBezTo>
                    <a:cubicBezTo>
                      <a:pt x="117" y="57"/>
                      <a:pt x="124" y="59"/>
                      <a:pt x="132" y="62"/>
                    </a:cubicBezTo>
                    <a:cubicBezTo>
                      <a:pt x="136" y="64"/>
                      <a:pt x="138" y="66"/>
                      <a:pt x="137" y="69"/>
                    </a:cubicBezTo>
                    <a:cubicBezTo>
                      <a:pt x="137" y="69"/>
                      <a:pt x="136" y="69"/>
                      <a:pt x="136" y="69"/>
                    </a:cubicBezTo>
                    <a:cubicBezTo>
                      <a:pt x="136" y="69"/>
                      <a:pt x="136" y="69"/>
                      <a:pt x="136" y="69"/>
                    </a:cubicBezTo>
                    <a:cubicBezTo>
                      <a:pt x="136" y="70"/>
                      <a:pt x="136" y="70"/>
                      <a:pt x="136" y="70"/>
                    </a:cubicBezTo>
                    <a:cubicBezTo>
                      <a:pt x="126" y="96"/>
                      <a:pt x="117" y="122"/>
                      <a:pt x="108" y="147"/>
                    </a:cubicBezTo>
                    <a:cubicBezTo>
                      <a:pt x="108" y="148"/>
                      <a:pt x="108" y="148"/>
                      <a:pt x="108" y="148"/>
                    </a:cubicBezTo>
                    <a:cubicBezTo>
                      <a:pt x="108" y="148"/>
                      <a:pt x="108" y="148"/>
                      <a:pt x="108" y="148"/>
                    </a:cubicBezTo>
                    <a:cubicBezTo>
                      <a:pt x="108" y="149"/>
                      <a:pt x="107" y="149"/>
                      <a:pt x="107" y="149"/>
                    </a:cubicBezTo>
                    <a:cubicBezTo>
                      <a:pt x="106" y="152"/>
                      <a:pt x="104" y="152"/>
                      <a:pt x="100" y="151"/>
                    </a:cubicBezTo>
                    <a:cubicBezTo>
                      <a:pt x="75" y="142"/>
                      <a:pt x="51" y="133"/>
                      <a:pt x="27" y="124"/>
                    </a:cubicBezTo>
                    <a:cubicBezTo>
                      <a:pt x="16" y="120"/>
                      <a:pt x="7" y="125"/>
                      <a:pt x="3" y="135"/>
                    </a:cubicBezTo>
                    <a:cubicBezTo>
                      <a:pt x="0" y="144"/>
                      <a:pt x="5" y="153"/>
                      <a:pt x="15" y="157"/>
                    </a:cubicBezTo>
                    <a:cubicBezTo>
                      <a:pt x="37" y="165"/>
                      <a:pt x="59" y="172"/>
                      <a:pt x="80" y="180"/>
                    </a:cubicBezTo>
                    <a:cubicBezTo>
                      <a:pt x="87" y="183"/>
                      <a:pt x="93" y="185"/>
                      <a:pt x="100" y="187"/>
                    </a:cubicBezTo>
                    <a:cubicBezTo>
                      <a:pt x="119" y="192"/>
                      <a:pt x="140" y="181"/>
                      <a:pt x="148" y="163"/>
                    </a:cubicBezTo>
                    <a:cubicBezTo>
                      <a:pt x="148" y="163"/>
                      <a:pt x="148" y="163"/>
                      <a:pt x="148" y="163"/>
                    </a:cubicBezTo>
                    <a:cubicBezTo>
                      <a:pt x="149" y="161"/>
                      <a:pt x="151" y="161"/>
                      <a:pt x="153" y="161"/>
                    </a:cubicBezTo>
                    <a:cubicBezTo>
                      <a:pt x="154" y="161"/>
                      <a:pt x="155" y="162"/>
                      <a:pt x="155" y="162"/>
                    </a:cubicBezTo>
                    <a:cubicBezTo>
                      <a:pt x="156" y="162"/>
                      <a:pt x="157" y="162"/>
                      <a:pt x="158" y="163"/>
                    </a:cubicBezTo>
                    <a:cubicBezTo>
                      <a:pt x="189" y="174"/>
                      <a:pt x="221" y="186"/>
                      <a:pt x="253" y="197"/>
                    </a:cubicBezTo>
                    <a:cubicBezTo>
                      <a:pt x="268" y="203"/>
                      <a:pt x="283" y="208"/>
                      <a:pt x="299" y="214"/>
                    </a:cubicBezTo>
                    <a:cubicBezTo>
                      <a:pt x="316" y="220"/>
                      <a:pt x="333" y="227"/>
                      <a:pt x="350" y="233"/>
                    </a:cubicBezTo>
                    <a:cubicBezTo>
                      <a:pt x="357" y="235"/>
                      <a:pt x="363" y="234"/>
                      <a:pt x="368" y="229"/>
                    </a:cubicBezTo>
                    <a:cubicBezTo>
                      <a:pt x="372" y="224"/>
                      <a:pt x="374" y="218"/>
                      <a:pt x="372" y="211"/>
                    </a:cubicBezTo>
                    <a:cubicBezTo>
                      <a:pt x="370" y="205"/>
                      <a:pt x="365" y="202"/>
                      <a:pt x="359" y="200"/>
                    </a:cubicBezTo>
                    <a:cubicBezTo>
                      <a:pt x="325" y="187"/>
                      <a:pt x="291" y="175"/>
                      <a:pt x="257" y="163"/>
                    </a:cubicBezTo>
                    <a:cubicBezTo>
                      <a:pt x="253" y="161"/>
                      <a:pt x="249" y="160"/>
                      <a:pt x="245" y="158"/>
                    </a:cubicBezTo>
                    <a:cubicBezTo>
                      <a:pt x="243" y="157"/>
                      <a:pt x="242" y="155"/>
                      <a:pt x="243" y="153"/>
                    </a:cubicBezTo>
                    <a:cubicBezTo>
                      <a:pt x="244" y="150"/>
                      <a:pt x="246" y="149"/>
                      <a:pt x="248" y="150"/>
                    </a:cubicBezTo>
                    <a:cubicBezTo>
                      <a:pt x="249" y="151"/>
                      <a:pt x="250" y="151"/>
                      <a:pt x="252" y="152"/>
                    </a:cubicBezTo>
                    <a:cubicBezTo>
                      <a:pt x="288" y="165"/>
                      <a:pt x="325" y="178"/>
                      <a:pt x="362" y="192"/>
                    </a:cubicBezTo>
                    <a:cubicBezTo>
                      <a:pt x="364" y="192"/>
                      <a:pt x="366" y="193"/>
                      <a:pt x="368" y="193"/>
                    </a:cubicBezTo>
                    <a:cubicBezTo>
                      <a:pt x="375" y="194"/>
                      <a:pt x="382" y="191"/>
                      <a:pt x="385" y="185"/>
                    </a:cubicBezTo>
                    <a:cubicBezTo>
                      <a:pt x="390" y="174"/>
                      <a:pt x="387" y="168"/>
                      <a:pt x="381" y="163"/>
                    </a:cubicBezTo>
                    <a:cubicBezTo>
                      <a:pt x="379" y="162"/>
                      <a:pt x="377" y="161"/>
                      <a:pt x="375" y="160"/>
                    </a:cubicBezTo>
                    <a:cubicBezTo>
                      <a:pt x="361" y="155"/>
                      <a:pt x="347" y="150"/>
                      <a:pt x="333" y="145"/>
                    </a:cubicBezTo>
                    <a:cubicBezTo>
                      <a:pt x="283" y="126"/>
                      <a:pt x="232" y="108"/>
                      <a:pt x="182" y="89"/>
                    </a:cubicBezTo>
                    <a:cubicBezTo>
                      <a:pt x="181" y="89"/>
                      <a:pt x="180" y="89"/>
                      <a:pt x="180" y="89"/>
                    </a:cubicBezTo>
                    <a:cubicBezTo>
                      <a:pt x="178" y="88"/>
                      <a:pt x="176" y="86"/>
                      <a:pt x="177" y="84"/>
                    </a:cubicBezTo>
                    <a:cubicBezTo>
                      <a:pt x="177" y="84"/>
                      <a:pt x="177" y="84"/>
                      <a:pt x="177" y="84"/>
                    </a:cubicBezTo>
                    <a:cubicBezTo>
                      <a:pt x="182" y="64"/>
                      <a:pt x="172" y="42"/>
                      <a:pt x="154" y="34"/>
                    </a:cubicBezTo>
                    <a:cubicBezTo>
                      <a:pt x="139" y="28"/>
                      <a:pt x="123" y="23"/>
                      <a:pt x="108" y="17"/>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5" name="Freeform 63"/>
              <p:cNvSpPr>
                <a:spLocks noEditPoints="1"/>
              </p:cNvSpPr>
              <p:nvPr/>
            </p:nvSpPr>
            <p:spPr bwMode="auto">
              <a:xfrm>
                <a:off x="3389135" y="2939634"/>
                <a:ext cx="345167" cy="159308"/>
              </a:xfrm>
              <a:custGeom>
                <a:avLst/>
                <a:gdLst/>
                <a:ahLst/>
                <a:cxnLst>
                  <a:cxn ang="0">
                    <a:pos x="68" y="121"/>
                  </a:cxn>
                  <a:cxn ang="0">
                    <a:pos x="42" y="84"/>
                  </a:cxn>
                  <a:cxn ang="0">
                    <a:pos x="79" y="58"/>
                  </a:cxn>
                  <a:cxn ang="0">
                    <a:pos x="105" y="96"/>
                  </a:cxn>
                  <a:cxn ang="0">
                    <a:pos x="68" y="121"/>
                  </a:cxn>
                  <a:cxn ang="0">
                    <a:pos x="84" y="9"/>
                  </a:cxn>
                  <a:cxn ang="0">
                    <a:pos x="45" y="2"/>
                  </a:cxn>
                  <a:cxn ang="0">
                    <a:pos x="24" y="15"/>
                  </a:cxn>
                  <a:cxn ang="0">
                    <a:pos x="38" y="36"/>
                  </a:cxn>
                  <a:cxn ang="0">
                    <a:pos x="92" y="45"/>
                  </a:cxn>
                  <a:cxn ang="0">
                    <a:pos x="115" y="49"/>
                  </a:cxn>
                  <a:cxn ang="0">
                    <a:pos x="121" y="55"/>
                  </a:cxn>
                  <a:cxn ang="0">
                    <a:pos x="121" y="55"/>
                  </a:cxn>
                  <a:cxn ang="0">
                    <a:pos x="121" y="55"/>
                  </a:cxn>
                  <a:cxn ang="0">
                    <a:pos x="121" y="57"/>
                  </a:cxn>
                  <a:cxn ang="0">
                    <a:pos x="107" y="137"/>
                  </a:cxn>
                  <a:cxn ang="0">
                    <a:pos x="107" y="138"/>
                  </a:cxn>
                  <a:cxn ang="0">
                    <a:pos x="107" y="138"/>
                  </a:cxn>
                  <a:cxn ang="0">
                    <a:pos x="107" y="139"/>
                  </a:cxn>
                  <a:cxn ang="0">
                    <a:pos x="99" y="142"/>
                  </a:cxn>
                  <a:cxn ang="0">
                    <a:pos x="23" y="129"/>
                  </a:cxn>
                  <a:cxn ang="0">
                    <a:pos x="2" y="143"/>
                  </a:cxn>
                  <a:cxn ang="0">
                    <a:pos x="17" y="163"/>
                  </a:cxn>
                  <a:cxn ang="0">
                    <a:pos x="85" y="175"/>
                  </a:cxn>
                  <a:cxn ang="0">
                    <a:pos x="106" y="178"/>
                  </a:cxn>
                  <a:cxn ang="0">
                    <a:pos x="149" y="146"/>
                  </a:cxn>
                  <a:cxn ang="0">
                    <a:pos x="149" y="146"/>
                  </a:cxn>
                  <a:cxn ang="0">
                    <a:pos x="154" y="143"/>
                  </a:cxn>
                  <a:cxn ang="0">
                    <a:pos x="156" y="143"/>
                  </a:cxn>
                  <a:cxn ang="0">
                    <a:pos x="159" y="144"/>
                  </a:cxn>
                  <a:cxn ang="0">
                    <a:pos x="258" y="161"/>
                  </a:cxn>
                  <a:cxn ang="0">
                    <a:pos x="306" y="170"/>
                  </a:cxn>
                  <a:cxn ang="0">
                    <a:pos x="360" y="179"/>
                  </a:cxn>
                  <a:cxn ang="0">
                    <a:pos x="377" y="172"/>
                  </a:cxn>
                  <a:cxn ang="0">
                    <a:pos x="378" y="154"/>
                  </a:cxn>
                  <a:cxn ang="0">
                    <a:pos x="364" y="145"/>
                  </a:cxn>
                  <a:cxn ang="0">
                    <a:pos x="256" y="126"/>
                  </a:cxn>
                  <a:cxn ang="0">
                    <a:pos x="244" y="124"/>
                  </a:cxn>
                  <a:cxn ang="0">
                    <a:pos x="241" y="119"/>
                  </a:cxn>
                  <a:cxn ang="0">
                    <a:pos x="246" y="116"/>
                  </a:cxn>
                  <a:cxn ang="0">
                    <a:pos x="249" y="116"/>
                  </a:cxn>
                  <a:cxn ang="0">
                    <a:pos x="365" y="137"/>
                  </a:cxn>
                  <a:cxn ang="0">
                    <a:pos x="371" y="137"/>
                  </a:cxn>
                  <a:cxn ang="0">
                    <a:pos x="386" y="127"/>
                  </a:cxn>
                  <a:cxn ang="0">
                    <a:pos x="379" y="105"/>
                  </a:cxn>
                  <a:cxn ang="0">
                    <a:pos x="372" y="103"/>
                  </a:cxn>
                  <a:cxn ang="0">
                    <a:pos x="328" y="95"/>
                  </a:cxn>
                  <a:cxn ang="0">
                    <a:pos x="169" y="67"/>
                  </a:cxn>
                  <a:cxn ang="0">
                    <a:pos x="167" y="67"/>
                  </a:cxn>
                  <a:cxn ang="0">
                    <a:pos x="163" y="63"/>
                  </a:cxn>
                  <a:cxn ang="0">
                    <a:pos x="163" y="63"/>
                  </a:cxn>
                  <a:cxn ang="0">
                    <a:pos x="132" y="18"/>
                  </a:cxn>
                  <a:cxn ang="0">
                    <a:pos x="84" y="9"/>
                  </a:cxn>
                </a:cxnLst>
                <a:rect l="0" t="0" r="r" b="b"/>
                <a:pathLst>
                  <a:path w="389" h="181">
                    <a:moveTo>
                      <a:pt x="68" y="121"/>
                    </a:moveTo>
                    <a:cubicBezTo>
                      <a:pt x="51" y="118"/>
                      <a:pt x="39" y="101"/>
                      <a:pt x="42" y="84"/>
                    </a:cubicBezTo>
                    <a:cubicBezTo>
                      <a:pt x="45" y="67"/>
                      <a:pt x="62" y="55"/>
                      <a:pt x="79" y="58"/>
                    </a:cubicBezTo>
                    <a:cubicBezTo>
                      <a:pt x="96" y="61"/>
                      <a:pt x="108" y="78"/>
                      <a:pt x="105" y="96"/>
                    </a:cubicBezTo>
                    <a:cubicBezTo>
                      <a:pt x="102" y="113"/>
                      <a:pt x="85" y="124"/>
                      <a:pt x="68" y="121"/>
                    </a:cubicBezTo>
                    <a:close/>
                    <a:moveTo>
                      <a:pt x="84" y="9"/>
                    </a:moveTo>
                    <a:cubicBezTo>
                      <a:pt x="71" y="7"/>
                      <a:pt x="58" y="4"/>
                      <a:pt x="45" y="2"/>
                    </a:cubicBezTo>
                    <a:cubicBezTo>
                      <a:pt x="35" y="0"/>
                      <a:pt x="26" y="6"/>
                      <a:pt x="24" y="15"/>
                    </a:cubicBezTo>
                    <a:cubicBezTo>
                      <a:pt x="22" y="25"/>
                      <a:pt x="28" y="34"/>
                      <a:pt x="38" y="36"/>
                    </a:cubicBezTo>
                    <a:cubicBezTo>
                      <a:pt x="56" y="39"/>
                      <a:pt x="74" y="42"/>
                      <a:pt x="92" y="45"/>
                    </a:cubicBezTo>
                    <a:cubicBezTo>
                      <a:pt x="100" y="46"/>
                      <a:pt x="107" y="48"/>
                      <a:pt x="115" y="49"/>
                    </a:cubicBezTo>
                    <a:cubicBezTo>
                      <a:pt x="120" y="50"/>
                      <a:pt x="122" y="52"/>
                      <a:pt x="121" y="55"/>
                    </a:cubicBezTo>
                    <a:cubicBezTo>
                      <a:pt x="121" y="55"/>
                      <a:pt x="121" y="55"/>
                      <a:pt x="121" y="55"/>
                    </a:cubicBezTo>
                    <a:cubicBezTo>
                      <a:pt x="121" y="55"/>
                      <a:pt x="121" y="55"/>
                      <a:pt x="121" y="55"/>
                    </a:cubicBezTo>
                    <a:cubicBezTo>
                      <a:pt x="121" y="56"/>
                      <a:pt x="121" y="56"/>
                      <a:pt x="121" y="57"/>
                    </a:cubicBezTo>
                    <a:cubicBezTo>
                      <a:pt x="116" y="83"/>
                      <a:pt x="111" y="110"/>
                      <a:pt x="107" y="137"/>
                    </a:cubicBezTo>
                    <a:cubicBezTo>
                      <a:pt x="107" y="138"/>
                      <a:pt x="107" y="138"/>
                      <a:pt x="107" y="138"/>
                    </a:cubicBezTo>
                    <a:cubicBezTo>
                      <a:pt x="107" y="138"/>
                      <a:pt x="107" y="138"/>
                      <a:pt x="107" y="138"/>
                    </a:cubicBezTo>
                    <a:cubicBezTo>
                      <a:pt x="107" y="139"/>
                      <a:pt x="107" y="139"/>
                      <a:pt x="107" y="139"/>
                    </a:cubicBezTo>
                    <a:cubicBezTo>
                      <a:pt x="106" y="142"/>
                      <a:pt x="104" y="143"/>
                      <a:pt x="99" y="142"/>
                    </a:cubicBezTo>
                    <a:cubicBezTo>
                      <a:pt x="74" y="138"/>
                      <a:pt x="48" y="133"/>
                      <a:pt x="23" y="129"/>
                    </a:cubicBezTo>
                    <a:cubicBezTo>
                      <a:pt x="12" y="127"/>
                      <a:pt x="3" y="133"/>
                      <a:pt x="2" y="143"/>
                    </a:cubicBezTo>
                    <a:cubicBezTo>
                      <a:pt x="0" y="153"/>
                      <a:pt x="7" y="161"/>
                      <a:pt x="17" y="163"/>
                    </a:cubicBezTo>
                    <a:cubicBezTo>
                      <a:pt x="40" y="167"/>
                      <a:pt x="62" y="171"/>
                      <a:pt x="85" y="175"/>
                    </a:cubicBezTo>
                    <a:cubicBezTo>
                      <a:pt x="92" y="176"/>
                      <a:pt x="99" y="177"/>
                      <a:pt x="106" y="178"/>
                    </a:cubicBezTo>
                    <a:cubicBezTo>
                      <a:pt x="125" y="179"/>
                      <a:pt x="145" y="165"/>
                      <a:pt x="149" y="146"/>
                    </a:cubicBezTo>
                    <a:cubicBezTo>
                      <a:pt x="149" y="146"/>
                      <a:pt x="149" y="146"/>
                      <a:pt x="149" y="146"/>
                    </a:cubicBezTo>
                    <a:cubicBezTo>
                      <a:pt x="149" y="144"/>
                      <a:pt x="151" y="143"/>
                      <a:pt x="154" y="143"/>
                    </a:cubicBezTo>
                    <a:cubicBezTo>
                      <a:pt x="154" y="143"/>
                      <a:pt x="155" y="143"/>
                      <a:pt x="156" y="143"/>
                    </a:cubicBezTo>
                    <a:cubicBezTo>
                      <a:pt x="157" y="143"/>
                      <a:pt x="158" y="144"/>
                      <a:pt x="159" y="144"/>
                    </a:cubicBezTo>
                    <a:cubicBezTo>
                      <a:pt x="192" y="150"/>
                      <a:pt x="225" y="155"/>
                      <a:pt x="258" y="161"/>
                    </a:cubicBezTo>
                    <a:cubicBezTo>
                      <a:pt x="274" y="164"/>
                      <a:pt x="290" y="167"/>
                      <a:pt x="306" y="170"/>
                    </a:cubicBezTo>
                    <a:cubicBezTo>
                      <a:pt x="324" y="173"/>
                      <a:pt x="342" y="176"/>
                      <a:pt x="360" y="179"/>
                    </a:cubicBezTo>
                    <a:cubicBezTo>
                      <a:pt x="367" y="181"/>
                      <a:pt x="373" y="178"/>
                      <a:pt x="377" y="172"/>
                    </a:cubicBezTo>
                    <a:cubicBezTo>
                      <a:pt x="380" y="167"/>
                      <a:pt x="381" y="160"/>
                      <a:pt x="378" y="154"/>
                    </a:cubicBezTo>
                    <a:cubicBezTo>
                      <a:pt x="375" y="148"/>
                      <a:pt x="370" y="146"/>
                      <a:pt x="364" y="145"/>
                    </a:cubicBezTo>
                    <a:cubicBezTo>
                      <a:pt x="328" y="139"/>
                      <a:pt x="292" y="133"/>
                      <a:pt x="256" y="126"/>
                    </a:cubicBezTo>
                    <a:cubicBezTo>
                      <a:pt x="252" y="126"/>
                      <a:pt x="248" y="125"/>
                      <a:pt x="244" y="124"/>
                    </a:cubicBezTo>
                    <a:cubicBezTo>
                      <a:pt x="241" y="123"/>
                      <a:pt x="240" y="122"/>
                      <a:pt x="241" y="119"/>
                    </a:cubicBezTo>
                    <a:cubicBezTo>
                      <a:pt x="241" y="117"/>
                      <a:pt x="243" y="115"/>
                      <a:pt x="246" y="116"/>
                    </a:cubicBezTo>
                    <a:cubicBezTo>
                      <a:pt x="247" y="116"/>
                      <a:pt x="248" y="116"/>
                      <a:pt x="249" y="116"/>
                    </a:cubicBezTo>
                    <a:cubicBezTo>
                      <a:pt x="288" y="123"/>
                      <a:pt x="326" y="130"/>
                      <a:pt x="365" y="137"/>
                    </a:cubicBezTo>
                    <a:cubicBezTo>
                      <a:pt x="367" y="137"/>
                      <a:pt x="369" y="137"/>
                      <a:pt x="371" y="137"/>
                    </a:cubicBezTo>
                    <a:cubicBezTo>
                      <a:pt x="378" y="137"/>
                      <a:pt x="385" y="132"/>
                      <a:pt x="386" y="127"/>
                    </a:cubicBezTo>
                    <a:cubicBezTo>
                      <a:pt x="389" y="115"/>
                      <a:pt x="385" y="109"/>
                      <a:pt x="379" y="105"/>
                    </a:cubicBezTo>
                    <a:cubicBezTo>
                      <a:pt x="377" y="104"/>
                      <a:pt x="374" y="104"/>
                      <a:pt x="372" y="103"/>
                    </a:cubicBezTo>
                    <a:cubicBezTo>
                      <a:pt x="357" y="101"/>
                      <a:pt x="343" y="98"/>
                      <a:pt x="328" y="95"/>
                    </a:cubicBezTo>
                    <a:cubicBezTo>
                      <a:pt x="275" y="86"/>
                      <a:pt x="222" y="77"/>
                      <a:pt x="169" y="67"/>
                    </a:cubicBezTo>
                    <a:cubicBezTo>
                      <a:pt x="169" y="67"/>
                      <a:pt x="168" y="67"/>
                      <a:pt x="167" y="67"/>
                    </a:cubicBezTo>
                    <a:cubicBezTo>
                      <a:pt x="165" y="66"/>
                      <a:pt x="163" y="65"/>
                      <a:pt x="163" y="63"/>
                    </a:cubicBezTo>
                    <a:cubicBezTo>
                      <a:pt x="163" y="63"/>
                      <a:pt x="163" y="63"/>
                      <a:pt x="163" y="63"/>
                    </a:cubicBezTo>
                    <a:cubicBezTo>
                      <a:pt x="166" y="43"/>
                      <a:pt x="152" y="22"/>
                      <a:pt x="132" y="18"/>
                    </a:cubicBezTo>
                    <a:cubicBezTo>
                      <a:pt x="116" y="14"/>
                      <a:pt x="100" y="12"/>
                      <a:pt x="84" y="9"/>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6" name="Freeform 64"/>
              <p:cNvSpPr>
                <a:spLocks noEditPoints="1"/>
              </p:cNvSpPr>
              <p:nvPr/>
            </p:nvSpPr>
            <p:spPr bwMode="auto">
              <a:xfrm>
                <a:off x="3380285" y="3171957"/>
                <a:ext cx="334103" cy="143820"/>
              </a:xfrm>
              <a:custGeom>
                <a:avLst/>
                <a:gdLst/>
                <a:ahLst/>
                <a:cxnLst>
                  <a:cxn ang="0">
                    <a:pos x="62" y="114"/>
                  </a:cxn>
                  <a:cxn ang="0">
                    <a:pos x="30" y="81"/>
                  </a:cxn>
                  <a:cxn ang="0">
                    <a:pos x="63" y="49"/>
                  </a:cxn>
                  <a:cxn ang="0">
                    <a:pos x="95" y="82"/>
                  </a:cxn>
                  <a:cxn ang="0">
                    <a:pos x="62" y="114"/>
                  </a:cxn>
                  <a:cxn ang="0">
                    <a:pos x="59" y="0"/>
                  </a:cxn>
                  <a:cxn ang="0">
                    <a:pos x="19" y="0"/>
                  </a:cxn>
                  <a:cxn ang="0">
                    <a:pos x="1" y="16"/>
                  </a:cxn>
                  <a:cxn ang="0">
                    <a:pos x="18" y="34"/>
                  </a:cxn>
                  <a:cxn ang="0">
                    <a:pos x="72" y="34"/>
                  </a:cxn>
                  <a:cxn ang="0">
                    <a:pos x="96" y="34"/>
                  </a:cxn>
                  <a:cxn ang="0">
                    <a:pos x="103" y="39"/>
                  </a:cxn>
                  <a:cxn ang="0">
                    <a:pos x="103" y="39"/>
                  </a:cxn>
                  <a:cxn ang="0">
                    <a:pos x="103" y="39"/>
                  </a:cxn>
                  <a:cxn ang="0">
                    <a:pos x="103" y="41"/>
                  </a:cxn>
                  <a:cxn ang="0">
                    <a:pos x="103" y="123"/>
                  </a:cxn>
                  <a:cxn ang="0">
                    <a:pos x="103" y="124"/>
                  </a:cxn>
                  <a:cxn ang="0">
                    <a:pos x="103" y="124"/>
                  </a:cxn>
                  <a:cxn ang="0">
                    <a:pos x="103" y="124"/>
                  </a:cxn>
                  <a:cxn ang="0">
                    <a:pos x="97" y="128"/>
                  </a:cxn>
                  <a:cxn ang="0">
                    <a:pos x="19" y="129"/>
                  </a:cxn>
                  <a:cxn ang="0">
                    <a:pos x="1" y="147"/>
                  </a:cxn>
                  <a:cxn ang="0">
                    <a:pos x="19" y="163"/>
                  </a:cxn>
                  <a:cxn ang="0">
                    <a:pos x="89" y="163"/>
                  </a:cxn>
                  <a:cxn ang="0">
                    <a:pos x="110" y="162"/>
                  </a:cxn>
                  <a:cxn ang="0">
                    <a:pos x="146" y="124"/>
                  </a:cxn>
                  <a:cxn ang="0">
                    <a:pos x="146" y="124"/>
                  </a:cxn>
                  <a:cxn ang="0">
                    <a:pos x="151" y="120"/>
                  </a:cxn>
                  <a:cxn ang="0">
                    <a:pos x="153" y="120"/>
                  </a:cxn>
                  <a:cxn ang="0">
                    <a:pos x="155" y="120"/>
                  </a:cxn>
                  <a:cxn ang="0">
                    <a:pos x="256" y="120"/>
                  </a:cxn>
                  <a:cxn ang="0">
                    <a:pos x="305" y="120"/>
                  </a:cxn>
                  <a:cxn ang="0">
                    <a:pos x="360" y="120"/>
                  </a:cxn>
                  <a:cxn ang="0">
                    <a:pos x="376" y="110"/>
                  </a:cxn>
                  <a:cxn ang="0">
                    <a:pos x="373" y="92"/>
                  </a:cxn>
                  <a:cxn ang="0">
                    <a:pos x="358" y="86"/>
                  </a:cxn>
                  <a:cxn ang="0">
                    <a:pos x="249" y="86"/>
                  </a:cxn>
                  <a:cxn ang="0">
                    <a:pos x="236" y="86"/>
                  </a:cxn>
                  <a:cxn ang="0">
                    <a:pos x="232" y="81"/>
                  </a:cxn>
                  <a:cxn ang="0">
                    <a:pos x="236" y="77"/>
                  </a:cxn>
                  <a:cxn ang="0">
                    <a:pos x="240" y="77"/>
                  </a:cxn>
                  <a:cxn ang="0">
                    <a:pos x="357" y="77"/>
                  </a:cxn>
                  <a:cxn ang="0">
                    <a:pos x="363" y="77"/>
                  </a:cxn>
                  <a:cxn ang="0">
                    <a:pos x="377" y="63"/>
                  </a:cxn>
                  <a:cxn ang="0">
                    <a:pos x="365" y="44"/>
                  </a:cxn>
                  <a:cxn ang="0">
                    <a:pos x="358" y="43"/>
                  </a:cxn>
                  <a:cxn ang="0">
                    <a:pos x="314" y="43"/>
                  </a:cxn>
                  <a:cxn ang="0">
                    <a:pos x="153" y="43"/>
                  </a:cxn>
                  <a:cxn ang="0">
                    <a:pos x="151" y="43"/>
                  </a:cxn>
                  <a:cxn ang="0">
                    <a:pos x="146" y="39"/>
                  </a:cxn>
                  <a:cxn ang="0">
                    <a:pos x="146" y="39"/>
                  </a:cxn>
                  <a:cxn ang="0">
                    <a:pos x="108" y="0"/>
                  </a:cxn>
                  <a:cxn ang="0">
                    <a:pos x="59" y="0"/>
                  </a:cxn>
                </a:cxnLst>
                <a:rect l="0" t="0" r="r" b="b"/>
                <a:pathLst>
                  <a:path w="378" h="163">
                    <a:moveTo>
                      <a:pt x="62" y="114"/>
                    </a:moveTo>
                    <a:cubicBezTo>
                      <a:pt x="45" y="114"/>
                      <a:pt x="30" y="99"/>
                      <a:pt x="30" y="81"/>
                    </a:cubicBezTo>
                    <a:cubicBezTo>
                      <a:pt x="30" y="64"/>
                      <a:pt x="45" y="49"/>
                      <a:pt x="63" y="49"/>
                    </a:cubicBezTo>
                    <a:cubicBezTo>
                      <a:pt x="80" y="49"/>
                      <a:pt x="95" y="64"/>
                      <a:pt x="95" y="82"/>
                    </a:cubicBezTo>
                    <a:cubicBezTo>
                      <a:pt x="95" y="99"/>
                      <a:pt x="80" y="114"/>
                      <a:pt x="62" y="114"/>
                    </a:cubicBezTo>
                    <a:close/>
                    <a:moveTo>
                      <a:pt x="59" y="0"/>
                    </a:moveTo>
                    <a:cubicBezTo>
                      <a:pt x="45" y="0"/>
                      <a:pt x="32" y="0"/>
                      <a:pt x="19" y="0"/>
                    </a:cubicBezTo>
                    <a:cubicBezTo>
                      <a:pt x="9" y="0"/>
                      <a:pt x="1" y="7"/>
                      <a:pt x="1" y="16"/>
                    </a:cubicBezTo>
                    <a:cubicBezTo>
                      <a:pt x="0" y="26"/>
                      <a:pt x="8" y="34"/>
                      <a:pt x="18" y="34"/>
                    </a:cubicBezTo>
                    <a:cubicBezTo>
                      <a:pt x="36" y="34"/>
                      <a:pt x="54" y="34"/>
                      <a:pt x="72" y="34"/>
                    </a:cubicBezTo>
                    <a:cubicBezTo>
                      <a:pt x="80" y="34"/>
                      <a:pt x="88" y="34"/>
                      <a:pt x="96" y="34"/>
                    </a:cubicBezTo>
                    <a:cubicBezTo>
                      <a:pt x="101" y="34"/>
                      <a:pt x="104" y="36"/>
                      <a:pt x="103" y="39"/>
                    </a:cubicBezTo>
                    <a:cubicBezTo>
                      <a:pt x="103" y="39"/>
                      <a:pt x="103" y="39"/>
                      <a:pt x="103" y="39"/>
                    </a:cubicBezTo>
                    <a:cubicBezTo>
                      <a:pt x="103" y="39"/>
                      <a:pt x="103" y="39"/>
                      <a:pt x="103" y="39"/>
                    </a:cubicBezTo>
                    <a:cubicBezTo>
                      <a:pt x="103" y="40"/>
                      <a:pt x="103" y="40"/>
                      <a:pt x="103" y="41"/>
                    </a:cubicBezTo>
                    <a:cubicBezTo>
                      <a:pt x="103" y="68"/>
                      <a:pt x="103" y="95"/>
                      <a:pt x="103" y="123"/>
                    </a:cubicBezTo>
                    <a:cubicBezTo>
                      <a:pt x="103" y="123"/>
                      <a:pt x="103" y="123"/>
                      <a:pt x="103" y="124"/>
                    </a:cubicBezTo>
                    <a:cubicBezTo>
                      <a:pt x="103" y="124"/>
                      <a:pt x="103" y="124"/>
                      <a:pt x="103" y="124"/>
                    </a:cubicBezTo>
                    <a:cubicBezTo>
                      <a:pt x="103" y="124"/>
                      <a:pt x="103" y="124"/>
                      <a:pt x="103" y="124"/>
                    </a:cubicBezTo>
                    <a:cubicBezTo>
                      <a:pt x="103" y="127"/>
                      <a:pt x="101" y="128"/>
                      <a:pt x="97" y="128"/>
                    </a:cubicBezTo>
                    <a:cubicBezTo>
                      <a:pt x="71" y="128"/>
                      <a:pt x="45" y="128"/>
                      <a:pt x="19" y="129"/>
                    </a:cubicBezTo>
                    <a:cubicBezTo>
                      <a:pt x="8" y="129"/>
                      <a:pt x="0" y="136"/>
                      <a:pt x="1" y="147"/>
                    </a:cubicBezTo>
                    <a:cubicBezTo>
                      <a:pt x="1" y="156"/>
                      <a:pt x="9" y="163"/>
                      <a:pt x="19" y="163"/>
                    </a:cubicBezTo>
                    <a:cubicBezTo>
                      <a:pt x="42" y="163"/>
                      <a:pt x="65" y="163"/>
                      <a:pt x="89" y="163"/>
                    </a:cubicBezTo>
                    <a:cubicBezTo>
                      <a:pt x="96" y="163"/>
                      <a:pt x="103" y="163"/>
                      <a:pt x="110" y="162"/>
                    </a:cubicBezTo>
                    <a:cubicBezTo>
                      <a:pt x="129" y="160"/>
                      <a:pt x="145" y="143"/>
                      <a:pt x="146" y="124"/>
                    </a:cubicBezTo>
                    <a:cubicBezTo>
                      <a:pt x="146" y="124"/>
                      <a:pt x="146" y="124"/>
                      <a:pt x="146" y="124"/>
                    </a:cubicBezTo>
                    <a:cubicBezTo>
                      <a:pt x="146" y="122"/>
                      <a:pt x="148" y="120"/>
                      <a:pt x="151" y="120"/>
                    </a:cubicBezTo>
                    <a:cubicBezTo>
                      <a:pt x="151" y="120"/>
                      <a:pt x="152" y="120"/>
                      <a:pt x="153" y="120"/>
                    </a:cubicBezTo>
                    <a:cubicBezTo>
                      <a:pt x="154" y="120"/>
                      <a:pt x="155" y="120"/>
                      <a:pt x="155" y="120"/>
                    </a:cubicBezTo>
                    <a:cubicBezTo>
                      <a:pt x="189" y="120"/>
                      <a:pt x="223" y="120"/>
                      <a:pt x="256" y="120"/>
                    </a:cubicBezTo>
                    <a:cubicBezTo>
                      <a:pt x="273" y="120"/>
                      <a:pt x="289" y="120"/>
                      <a:pt x="305" y="120"/>
                    </a:cubicBezTo>
                    <a:cubicBezTo>
                      <a:pt x="324" y="120"/>
                      <a:pt x="342" y="120"/>
                      <a:pt x="360" y="120"/>
                    </a:cubicBezTo>
                    <a:cubicBezTo>
                      <a:pt x="367" y="120"/>
                      <a:pt x="373" y="116"/>
                      <a:pt x="376" y="110"/>
                    </a:cubicBezTo>
                    <a:cubicBezTo>
                      <a:pt x="378" y="104"/>
                      <a:pt x="378" y="97"/>
                      <a:pt x="373" y="92"/>
                    </a:cubicBezTo>
                    <a:cubicBezTo>
                      <a:pt x="369" y="87"/>
                      <a:pt x="364" y="86"/>
                      <a:pt x="358" y="86"/>
                    </a:cubicBezTo>
                    <a:cubicBezTo>
                      <a:pt x="321" y="86"/>
                      <a:pt x="285" y="86"/>
                      <a:pt x="249" y="86"/>
                    </a:cubicBezTo>
                    <a:cubicBezTo>
                      <a:pt x="244" y="86"/>
                      <a:pt x="240" y="86"/>
                      <a:pt x="236" y="86"/>
                    </a:cubicBezTo>
                    <a:cubicBezTo>
                      <a:pt x="233" y="85"/>
                      <a:pt x="232" y="84"/>
                      <a:pt x="232" y="81"/>
                    </a:cubicBezTo>
                    <a:cubicBezTo>
                      <a:pt x="232" y="79"/>
                      <a:pt x="234" y="77"/>
                      <a:pt x="236" y="77"/>
                    </a:cubicBezTo>
                    <a:cubicBezTo>
                      <a:pt x="237" y="77"/>
                      <a:pt x="239" y="77"/>
                      <a:pt x="240" y="77"/>
                    </a:cubicBezTo>
                    <a:cubicBezTo>
                      <a:pt x="279" y="77"/>
                      <a:pt x="318" y="77"/>
                      <a:pt x="357" y="77"/>
                    </a:cubicBezTo>
                    <a:cubicBezTo>
                      <a:pt x="359" y="77"/>
                      <a:pt x="361" y="77"/>
                      <a:pt x="363" y="77"/>
                    </a:cubicBezTo>
                    <a:cubicBezTo>
                      <a:pt x="370" y="75"/>
                      <a:pt x="376" y="69"/>
                      <a:pt x="377" y="63"/>
                    </a:cubicBezTo>
                    <a:cubicBezTo>
                      <a:pt x="378" y="51"/>
                      <a:pt x="372" y="46"/>
                      <a:pt x="365" y="44"/>
                    </a:cubicBezTo>
                    <a:cubicBezTo>
                      <a:pt x="363" y="43"/>
                      <a:pt x="361" y="43"/>
                      <a:pt x="358" y="43"/>
                    </a:cubicBezTo>
                    <a:cubicBezTo>
                      <a:pt x="343" y="43"/>
                      <a:pt x="329" y="43"/>
                      <a:pt x="314" y="43"/>
                    </a:cubicBezTo>
                    <a:cubicBezTo>
                      <a:pt x="260" y="43"/>
                      <a:pt x="207" y="43"/>
                      <a:pt x="153" y="43"/>
                    </a:cubicBezTo>
                    <a:cubicBezTo>
                      <a:pt x="152" y="43"/>
                      <a:pt x="151" y="43"/>
                      <a:pt x="151" y="43"/>
                    </a:cubicBezTo>
                    <a:cubicBezTo>
                      <a:pt x="148" y="43"/>
                      <a:pt x="147" y="42"/>
                      <a:pt x="146" y="39"/>
                    </a:cubicBezTo>
                    <a:cubicBezTo>
                      <a:pt x="146" y="39"/>
                      <a:pt x="146" y="39"/>
                      <a:pt x="146" y="39"/>
                    </a:cubicBezTo>
                    <a:cubicBezTo>
                      <a:pt x="145" y="19"/>
                      <a:pt x="128" y="1"/>
                      <a:pt x="108" y="0"/>
                    </a:cubicBezTo>
                    <a:cubicBezTo>
                      <a:pt x="91" y="0"/>
                      <a:pt x="75" y="0"/>
                      <a:pt x="59" y="0"/>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7" name="Freeform 65"/>
              <p:cNvSpPr>
                <a:spLocks noEditPoints="1"/>
              </p:cNvSpPr>
              <p:nvPr/>
            </p:nvSpPr>
            <p:spPr bwMode="auto">
              <a:xfrm>
                <a:off x="3389135" y="3388793"/>
                <a:ext cx="342953" cy="159308"/>
              </a:xfrm>
              <a:custGeom>
                <a:avLst/>
                <a:gdLst/>
                <a:ahLst/>
                <a:cxnLst>
                  <a:cxn ang="0">
                    <a:pos x="79" y="122"/>
                  </a:cxn>
                  <a:cxn ang="0">
                    <a:pos x="42" y="96"/>
                  </a:cxn>
                  <a:cxn ang="0">
                    <a:pos x="68" y="58"/>
                  </a:cxn>
                  <a:cxn ang="0">
                    <a:pos x="105" y="85"/>
                  </a:cxn>
                  <a:cxn ang="0">
                    <a:pos x="79" y="122"/>
                  </a:cxn>
                  <a:cxn ang="0">
                    <a:pos x="56" y="11"/>
                  </a:cxn>
                  <a:cxn ang="0">
                    <a:pos x="17" y="17"/>
                  </a:cxn>
                  <a:cxn ang="0">
                    <a:pos x="2" y="37"/>
                  </a:cxn>
                  <a:cxn ang="0">
                    <a:pos x="22" y="51"/>
                  </a:cxn>
                  <a:cxn ang="0">
                    <a:pos x="75" y="42"/>
                  </a:cxn>
                  <a:cxn ang="0">
                    <a:pos x="99" y="38"/>
                  </a:cxn>
                  <a:cxn ang="0">
                    <a:pos x="107" y="41"/>
                  </a:cxn>
                  <a:cxn ang="0">
                    <a:pos x="107" y="41"/>
                  </a:cxn>
                  <a:cxn ang="0">
                    <a:pos x="107" y="41"/>
                  </a:cxn>
                  <a:cxn ang="0">
                    <a:pos x="107" y="43"/>
                  </a:cxn>
                  <a:cxn ang="0">
                    <a:pos x="121" y="123"/>
                  </a:cxn>
                  <a:cxn ang="0">
                    <a:pos x="121" y="125"/>
                  </a:cxn>
                  <a:cxn ang="0">
                    <a:pos x="121" y="125"/>
                  </a:cxn>
                  <a:cxn ang="0">
                    <a:pos x="121" y="125"/>
                  </a:cxn>
                  <a:cxn ang="0">
                    <a:pos x="116" y="130"/>
                  </a:cxn>
                  <a:cxn ang="0">
                    <a:pos x="39" y="144"/>
                  </a:cxn>
                  <a:cxn ang="0">
                    <a:pos x="24" y="165"/>
                  </a:cxn>
                  <a:cxn ang="0">
                    <a:pos x="45" y="178"/>
                  </a:cxn>
                  <a:cxn ang="0">
                    <a:pos x="113" y="166"/>
                  </a:cxn>
                  <a:cxn ang="0">
                    <a:pos x="134" y="161"/>
                  </a:cxn>
                  <a:cxn ang="0">
                    <a:pos x="163" y="117"/>
                  </a:cxn>
                  <a:cxn ang="0">
                    <a:pos x="163" y="117"/>
                  </a:cxn>
                  <a:cxn ang="0">
                    <a:pos x="167" y="113"/>
                  </a:cxn>
                  <a:cxn ang="0">
                    <a:pos x="169" y="112"/>
                  </a:cxn>
                  <a:cxn ang="0">
                    <a:pos x="172" y="112"/>
                  </a:cxn>
                  <a:cxn ang="0">
                    <a:pos x="271" y="94"/>
                  </a:cxn>
                  <a:cxn ang="0">
                    <a:pos x="320" y="86"/>
                  </a:cxn>
                  <a:cxn ang="0">
                    <a:pos x="374" y="76"/>
                  </a:cxn>
                  <a:cxn ang="0">
                    <a:pos x="387" y="64"/>
                  </a:cxn>
                  <a:cxn ang="0">
                    <a:pos x="381" y="46"/>
                  </a:cxn>
                  <a:cxn ang="0">
                    <a:pos x="365" y="43"/>
                  </a:cxn>
                  <a:cxn ang="0">
                    <a:pos x="258" y="62"/>
                  </a:cxn>
                  <a:cxn ang="0">
                    <a:pos x="245" y="64"/>
                  </a:cxn>
                  <a:cxn ang="0">
                    <a:pos x="240" y="61"/>
                  </a:cxn>
                  <a:cxn ang="0">
                    <a:pos x="244" y="56"/>
                  </a:cxn>
                  <a:cxn ang="0">
                    <a:pos x="248" y="55"/>
                  </a:cxn>
                  <a:cxn ang="0">
                    <a:pos x="363" y="35"/>
                  </a:cxn>
                  <a:cxn ang="0">
                    <a:pos x="369" y="33"/>
                  </a:cxn>
                  <a:cxn ang="0">
                    <a:pos x="380" y="18"/>
                  </a:cxn>
                  <a:cxn ang="0">
                    <a:pos x="366" y="0"/>
                  </a:cxn>
                  <a:cxn ang="0">
                    <a:pos x="358" y="1"/>
                  </a:cxn>
                  <a:cxn ang="0">
                    <a:pos x="315" y="8"/>
                  </a:cxn>
                  <a:cxn ang="0">
                    <a:pos x="156" y="36"/>
                  </a:cxn>
                  <a:cxn ang="0">
                    <a:pos x="154" y="37"/>
                  </a:cxn>
                  <a:cxn ang="0">
                    <a:pos x="149" y="34"/>
                  </a:cxn>
                  <a:cxn ang="0">
                    <a:pos x="149" y="34"/>
                  </a:cxn>
                  <a:cxn ang="0">
                    <a:pos x="104" y="2"/>
                  </a:cxn>
                  <a:cxn ang="0">
                    <a:pos x="56" y="11"/>
                  </a:cxn>
                </a:cxnLst>
                <a:rect l="0" t="0" r="r" b="b"/>
                <a:pathLst>
                  <a:path w="388" h="180">
                    <a:moveTo>
                      <a:pt x="79" y="122"/>
                    </a:moveTo>
                    <a:cubicBezTo>
                      <a:pt x="62" y="125"/>
                      <a:pt x="45" y="113"/>
                      <a:pt x="42" y="96"/>
                    </a:cubicBezTo>
                    <a:cubicBezTo>
                      <a:pt x="39" y="78"/>
                      <a:pt x="51" y="61"/>
                      <a:pt x="68" y="58"/>
                    </a:cubicBezTo>
                    <a:cubicBezTo>
                      <a:pt x="85" y="55"/>
                      <a:pt x="102" y="67"/>
                      <a:pt x="105" y="85"/>
                    </a:cubicBezTo>
                    <a:cubicBezTo>
                      <a:pt x="108" y="102"/>
                      <a:pt x="96" y="119"/>
                      <a:pt x="79" y="122"/>
                    </a:cubicBezTo>
                    <a:close/>
                    <a:moveTo>
                      <a:pt x="56" y="11"/>
                    </a:moveTo>
                    <a:cubicBezTo>
                      <a:pt x="43" y="13"/>
                      <a:pt x="30" y="15"/>
                      <a:pt x="17" y="17"/>
                    </a:cubicBezTo>
                    <a:cubicBezTo>
                      <a:pt x="6" y="19"/>
                      <a:pt x="0" y="27"/>
                      <a:pt x="2" y="37"/>
                    </a:cubicBezTo>
                    <a:cubicBezTo>
                      <a:pt x="3" y="47"/>
                      <a:pt x="12" y="53"/>
                      <a:pt x="22" y="51"/>
                    </a:cubicBezTo>
                    <a:cubicBezTo>
                      <a:pt x="39" y="48"/>
                      <a:pt x="57" y="45"/>
                      <a:pt x="75" y="42"/>
                    </a:cubicBezTo>
                    <a:cubicBezTo>
                      <a:pt x="83" y="40"/>
                      <a:pt x="91" y="39"/>
                      <a:pt x="99" y="38"/>
                    </a:cubicBezTo>
                    <a:cubicBezTo>
                      <a:pt x="104" y="37"/>
                      <a:pt x="106" y="38"/>
                      <a:pt x="107" y="41"/>
                    </a:cubicBezTo>
                    <a:cubicBezTo>
                      <a:pt x="107" y="41"/>
                      <a:pt x="107" y="41"/>
                      <a:pt x="107" y="41"/>
                    </a:cubicBezTo>
                    <a:cubicBezTo>
                      <a:pt x="107" y="41"/>
                      <a:pt x="107" y="41"/>
                      <a:pt x="107" y="41"/>
                    </a:cubicBezTo>
                    <a:cubicBezTo>
                      <a:pt x="107" y="42"/>
                      <a:pt x="107" y="42"/>
                      <a:pt x="107" y="43"/>
                    </a:cubicBezTo>
                    <a:cubicBezTo>
                      <a:pt x="111" y="70"/>
                      <a:pt x="116" y="97"/>
                      <a:pt x="121" y="123"/>
                    </a:cubicBezTo>
                    <a:cubicBezTo>
                      <a:pt x="121" y="124"/>
                      <a:pt x="121" y="124"/>
                      <a:pt x="121" y="125"/>
                    </a:cubicBezTo>
                    <a:cubicBezTo>
                      <a:pt x="121" y="125"/>
                      <a:pt x="121" y="125"/>
                      <a:pt x="121" y="125"/>
                    </a:cubicBezTo>
                    <a:cubicBezTo>
                      <a:pt x="121" y="125"/>
                      <a:pt x="121" y="125"/>
                      <a:pt x="121" y="125"/>
                    </a:cubicBezTo>
                    <a:cubicBezTo>
                      <a:pt x="122" y="128"/>
                      <a:pt x="120" y="130"/>
                      <a:pt x="116" y="130"/>
                    </a:cubicBezTo>
                    <a:cubicBezTo>
                      <a:pt x="90" y="135"/>
                      <a:pt x="65" y="139"/>
                      <a:pt x="39" y="144"/>
                    </a:cubicBezTo>
                    <a:cubicBezTo>
                      <a:pt x="28" y="146"/>
                      <a:pt x="22" y="155"/>
                      <a:pt x="24" y="165"/>
                    </a:cubicBezTo>
                    <a:cubicBezTo>
                      <a:pt x="26" y="174"/>
                      <a:pt x="35" y="180"/>
                      <a:pt x="45" y="178"/>
                    </a:cubicBezTo>
                    <a:cubicBezTo>
                      <a:pt x="68" y="174"/>
                      <a:pt x="91" y="170"/>
                      <a:pt x="113" y="166"/>
                    </a:cubicBezTo>
                    <a:cubicBezTo>
                      <a:pt x="120" y="165"/>
                      <a:pt x="127" y="163"/>
                      <a:pt x="134" y="161"/>
                    </a:cubicBezTo>
                    <a:cubicBezTo>
                      <a:pt x="153" y="156"/>
                      <a:pt x="166" y="136"/>
                      <a:pt x="163" y="117"/>
                    </a:cubicBezTo>
                    <a:cubicBezTo>
                      <a:pt x="163" y="117"/>
                      <a:pt x="163" y="117"/>
                      <a:pt x="163" y="117"/>
                    </a:cubicBezTo>
                    <a:cubicBezTo>
                      <a:pt x="163" y="115"/>
                      <a:pt x="165" y="114"/>
                      <a:pt x="167" y="113"/>
                    </a:cubicBezTo>
                    <a:cubicBezTo>
                      <a:pt x="168" y="113"/>
                      <a:pt x="168" y="112"/>
                      <a:pt x="169" y="112"/>
                    </a:cubicBezTo>
                    <a:cubicBezTo>
                      <a:pt x="170" y="112"/>
                      <a:pt x="171" y="112"/>
                      <a:pt x="172" y="112"/>
                    </a:cubicBezTo>
                    <a:cubicBezTo>
                      <a:pt x="205" y="106"/>
                      <a:pt x="238" y="100"/>
                      <a:pt x="271" y="94"/>
                    </a:cubicBezTo>
                    <a:cubicBezTo>
                      <a:pt x="287" y="91"/>
                      <a:pt x="304" y="89"/>
                      <a:pt x="320" y="86"/>
                    </a:cubicBezTo>
                    <a:cubicBezTo>
                      <a:pt x="338" y="83"/>
                      <a:pt x="356" y="79"/>
                      <a:pt x="374" y="76"/>
                    </a:cubicBezTo>
                    <a:cubicBezTo>
                      <a:pt x="381" y="75"/>
                      <a:pt x="386" y="71"/>
                      <a:pt x="387" y="64"/>
                    </a:cubicBezTo>
                    <a:cubicBezTo>
                      <a:pt x="388" y="57"/>
                      <a:pt x="387" y="51"/>
                      <a:pt x="381" y="46"/>
                    </a:cubicBezTo>
                    <a:cubicBezTo>
                      <a:pt x="377" y="42"/>
                      <a:pt x="371" y="42"/>
                      <a:pt x="365" y="43"/>
                    </a:cubicBezTo>
                    <a:cubicBezTo>
                      <a:pt x="329" y="49"/>
                      <a:pt x="293" y="56"/>
                      <a:pt x="258" y="62"/>
                    </a:cubicBezTo>
                    <a:cubicBezTo>
                      <a:pt x="254" y="63"/>
                      <a:pt x="249" y="64"/>
                      <a:pt x="245" y="64"/>
                    </a:cubicBezTo>
                    <a:cubicBezTo>
                      <a:pt x="243" y="64"/>
                      <a:pt x="241" y="63"/>
                      <a:pt x="240" y="61"/>
                    </a:cubicBezTo>
                    <a:cubicBezTo>
                      <a:pt x="240" y="58"/>
                      <a:pt x="241" y="56"/>
                      <a:pt x="244" y="56"/>
                    </a:cubicBezTo>
                    <a:cubicBezTo>
                      <a:pt x="245" y="56"/>
                      <a:pt x="246" y="55"/>
                      <a:pt x="248" y="55"/>
                    </a:cubicBezTo>
                    <a:cubicBezTo>
                      <a:pt x="286" y="48"/>
                      <a:pt x="325" y="42"/>
                      <a:pt x="363" y="35"/>
                    </a:cubicBezTo>
                    <a:cubicBezTo>
                      <a:pt x="365" y="34"/>
                      <a:pt x="367" y="34"/>
                      <a:pt x="369" y="33"/>
                    </a:cubicBezTo>
                    <a:cubicBezTo>
                      <a:pt x="376" y="31"/>
                      <a:pt x="380" y="24"/>
                      <a:pt x="380" y="18"/>
                    </a:cubicBezTo>
                    <a:cubicBezTo>
                      <a:pt x="379" y="6"/>
                      <a:pt x="373" y="2"/>
                      <a:pt x="366" y="0"/>
                    </a:cubicBezTo>
                    <a:cubicBezTo>
                      <a:pt x="363" y="0"/>
                      <a:pt x="361" y="0"/>
                      <a:pt x="358" y="1"/>
                    </a:cubicBezTo>
                    <a:cubicBezTo>
                      <a:pt x="344" y="3"/>
                      <a:pt x="329" y="6"/>
                      <a:pt x="315" y="8"/>
                    </a:cubicBezTo>
                    <a:cubicBezTo>
                      <a:pt x="262" y="18"/>
                      <a:pt x="209" y="27"/>
                      <a:pt x="156" y="36"/>
                    </a:cubicBezTo>
                    <a:cubicBezTo>
                      <a:pt x="155" y="37"/>
                      <a:pt x="155" y="37"/>
                      <a:pt x="154" y="37"/>
                    </a:cubicBezTo>
                    <a:cubicBezTo>
                      <a:pt x="152" y="37"/>
                      <a:pt x="150" y="37"/>
                      <a:pt x="149" y="34"/>
                    </a:cubicBezTo>
                    <a:cubicBezTo>
                      <a:pt x="149" y="34"/>
                      <a:pt x="149" y="34"/>
                      <a:pt x="149" y="34"/>
                    </a:cubicBezTo>
                    <a:cubicBezTo>
                      <a:pt x="144" y="14"/>
                      <a:pt x="124" y="0"/>
                      <a:pt x="104" y="2"/>
                    </a:cubicBezTo>
                    <a:cubicBezTo>
                      <a:pt x="88" y="5"/>
                      <a:pt x="72" y="8"/>
                      <a:pt x="56" y="11"/>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8" name="Freeform 67"/>
              <p:cNvSpPr>
                <a:spLocks noEditPoints="1"/>
              </p:cNvSpPr>
              <p:nvPr/>
            </p:nvSpPr>
            <p:spPr bwMode="auto">
              <a:xfrm>
                <a:off x="3528530" y="3727322"/>
                <a:ext cx="334103" cy="250025"/>
              </a:xfrm>
              <a:custGeom>
                <a:avLst/>
                <a:gdLst/>
                <a:ahLst/>
                <a:cxnLst>
                  <a:cxn ang="0">
                    <a:pos x="106" y="213"/>
                  </a:cxn>
                  <a:cxn ang="0">
                    <a:pos x="62" y="201"/>
                  </a:cxn>
                  <a:cxn ang="0">
                    <a:pos x="74" y="157"/>
                  </a:cxn>
                  <a:cxn ang="0">
                    <a:pos x="118" y="169"/>
                  </a:cxn>
                  <a:cxn ang="0">
                    <a:pos x="106" y="213"/>
                  </a:cxn>
                  <a:cxn ang="0">
                    <a:pos x="46" y="116"/>
                  </a:cxn>
                  <a:cxn ang="0">
                    <a:pos x="12" y="136"/>
                  </a:cxn>
                  <a:cxn ang="0">
                    <a:pos x="4" y="159"/>
                  </a:cxn>
                  <a:cxn ang="0">
                    <a:pos x="28" y="166"/>
                  </a:cxn>
                  <a:cxn ang="0">
                    <a:pos x="75" y="139"/>
                  </a:cxn>
                  <a:cxn ang="0">
                    <a:pos x="96" y="127"/>
                  </a:cxn>
                  <a:cxn ang="0">
                    <a:pos x="104" y="127"/>
                  </a:cxn>
                  <a:cxn ang="0">
                    <a:pos x="104" y="128"/>
                  </a:cxn>
                  <a:cxn ang="0">
                    <a:pos x="104" y="128"/>
                  </a:cxn>
                  <a:cxn ang="0">
                    <a:pos x="105" y="129"/>
                  </a:cxn>
                  <a:cxn ang="0">
                    <a:pos x="146" y="200"/>
                  </a:cxn>
                  <a:cxn ang="0">
                    <a:pos x="147" y="201"/>
                  </a:cxn>
                  <a:cxn ang="0">
                    <a:pos x="147" y="201"/>
                  </a:cxn>
                  <a:cxn ang="0">
                    <a:pos x="147" y="201"/>
                  </a:cxn>
                  <a:cxn ang="0">
                    <a:pos x="143" y="208"/>
                  </a:cxn>
                  <a:cxn ang="0">
                    <a:pos x="76" y="247"/>
                  </a:cxn>
                  <a:cxn ang="0">
                    <a:pos x="69" y="272"/>
                  </a:cxn>
                  <a:cxn ang="0">
                    <a:pos x="94" y="277"/>
                  </a:cxn>
                  <a:cxn ang="0">
                    <a:pos x="153" y="242"/>
                  </a:cxn>
                  <a:cxn ang="0">
                    <a:pos x="171" y="231"/>
                  </a:cxn>
                  <a:cxn ang="0">
                    <a:pos x="184" y="180"/>
                  </a:cxn>
                  <a:cxn ang="0">
                    <a:pos x="184" y="180"/>
                  </a:cxn>
                  <a:cxn ang="0">
                    <a:pos x="186" y="174"/>
                  </a:cxn>
                  <a:cxn ang="0">
                    <a:pos x="188" y="173"/>
                  </a:cxn>
                  <a:cxn ang="0">
                    <a:pos x="190" y="172"/>
                  </a:cxn>
                  <a:cxn ang="0">
                    <a:pos x="277" y="121"/>
                  </a:cxn>
                  <a:cxn ang="0">
                    <a:pos x="320" y="97"/>
                  </a:cxn>
                  <a:cxn ang="0">
                    <a:pos x="367" y="69"/>
                  </a:cxn>
                  <a:cxn ang="0">
                    <a:pos x="375" y="53"/>
                  </a:cxn>
                  <a:cxn ang="0">
                    <a:pos x="364" y="38"/>
                  </a:cxn>
                  <a:cxn ang="0">
                    <a:pos x="348" y="41"/>
                  </a:cxn>
                  <a:cxn ang="0">
                    <a:pos x="253" y="96"/>
                  </a:cxn>
                  <a:cxn ang="0">
                    <a:pos x="242" y="102"/>
                  </a:cxn>
                  <a:cxn ang="0">
                    <a:pos x="237" y="100"/>
                  </a:cxn>
                  <a:cxn ang="0">
                    <a:pos x="239" y="94"/>
                  </a:cxn>
                  <a:cxn ang="0">
                    <a:pos x="242" y="93"/>
                  </a:cxn>
                  <a:cxn ang="0">
                    <a:pos x="343" y="34"/>
                  </a:cxn>
                  <a:cxn ang="0">
                    <a:pos x="348" y="30"/>
                  </a:cxn>
                  <a:cxn ang="0">
                    <a:pos x="353" y="12"/>
                  </a:cxn>
                  <a:cxn ang="0">
                    <a:pos x="334" y="1"/>
                  </a:cxn>
                  <a:cxn ang="0">
                    <a:pos x="327" y="4"/>
                  </a:cxn>
                  <a:cxn ang="0">
                    <a:pos x="289" y="26"/>
                  </a:cxn>
                  <a:cxn ang="0">
                    <a:pos x="149" y="106"/>
                  </a:cxn>
                  <a:cxn ang="0">
                    <a:pos x="147" y="107"/>
                  </a:cxn>
                  <a:cxn ang="0">
                    <a:pos x="141" y="106"/>
                  </a:cxn>
                  <a:cxn ang="0">
                    <a:pos x="141" y="106"/>
                  </a:cxn>
                  <a:cxn ang="0">
                    <a:pos x="89" y="92"/>
                  </a:cxn>
                  <a:cxn ang="0">
                    <a:pos x="46" y="116"/>
                  </a:cxn>
                </a:cxnLst>
                <a:rect l="0" t="0" r="r" b="b"/>
                <a:pathLst>
                  <a:path w="377" h="282">
                    <a:moveTo>
                      <a:pt x="106" y="213"/>
                    </a:moveTo>
                    <a:cubicBezTo>
                      <a:pt x="91" y="221"/>
                      <a:pt x="71" y="216"/>
                      <a:pt x="62" y="201"/>
                    </a:cubicBezTo>
                    <a:cubicBezTo>
                      <a:pt x="53" y="186"/>
                      <a:pt x="59" y="166"/>
                      <a:pt x="74" y="157"/>
                    </a:cubicBezTo>
                    <a:cubicBezTo>
                      <a:pt x="89" y="148"/>
                      <a:pt x="109" y="154"/>
                      <a:pt x="118" y="169"/>
                    </a:cubicBezTo>
                    <a:cubicBezTo>
                      <a:pt x="127" y="184"/>
                      <a:pt x="121" y="204"/>
                      <a:pt x="106" y="213"/>
                    </a:cubicBezTo>
                    <a:close/>
                    <a:moveTo>
                      <a:pt x="46" y="116"/>
                    </a:moveTo>
                    <a:cubicBezTo>
                      <a:pt x="35" y="123"/>
                      <a:pt x="23" y="129"/>
                      <a:pt x="12" y="136"/>
                    </a:cubicBezTo>
                    <a:cubicBezTo>
                      <a:pt x="3" y="141"/>
                      <a:pt x="0" y="151"/>
                      <a:pt x="4" y="159"/>
                    </a:cubicBezTo>
                    <a:cubicBezTo>
                      <a:pt x="9" y="168"/>
                      <a:pt x="19" y="171"/>
                      <a:pt x="28" y="166"/>
                    </a:cubicBezTo>
                    <a:cubicBezTo>
                      <a:pt x="44" y="157"/>
                      <a:pt x="59" y="148"/>
                      <a:pt x="75" y="139"/>
                    </a:cubicBezTo>
                    <a:cubicBezTo>
                      <a:pt x="82" y="135"/>
                      <a:pt x="89" y="131"/>
                      <a:pt x="96" y="127"/>
                    </a:cubicBezTo>
                    <a:cubicBezTo>
                      <a:pt x="100" y="125"/>
                      <a:pt x="103" y="125"/>
                      <a:pt x="104" y="127"/>
                    </a:cubicBezTo>
                    <a:cubicBezTo>
                      <a:pt x="104" y="127"/>
                      <a:pt x="104" y="128"/>
                      <a:pt x="104" y="128"/>
                    </a:cubicBezTo>
                    <a:cubicBezTo>
                      <a:pt x="104" y="128"/>
                      <a:pt x="104" y="128"/>
                      <a:pt x="104" y="128"/>
                    </a:cubicBezTo>
                    <a:cubicBezTo>
                      <a:pt x="105" y="128"/>
                      <a:pt x="105" y="129"/>
                      <a:pt x="105" y="129"/>
                    </a:cubicBezTo>
                    <a:cubicBezTo>
                      <a:pt x="119" y="153"/>
                      <a:pt x="132" y="176"/>
                      <a:pt x="146" y="200"/>
                    </a:cubicBezTo>
                    <a:cubicBezTo>
                      <a:pt x="146" y="200"/>
                      <a:pt x="146" y="201"/>
                      <a:pt x="147" y="201"/>
                    </a:cubicBezTo>
                    <a:cubicBezTo>
                      <a:pt x="147" y="201"/>
                      <a:pt x="147" y="201"/>
                      <a:pt x="147" y="201"/>
                    </a:cubicBezTo>
                    <a:cubicBezTo>
                      <a:pt x="147" y="201"/>
                      <a:pt x="147" y="201"/>
                      <a:pt x="147" y="201"/>
                    </a:cubicBezTo>
                    <a:cubicBezTo>
                      <a:pt x="148" y="204"/>
                      <a:pt x="147" y="206"/>
                      <a:pt x="143" y="208"/>
                    </a:cubicBezTo>
                    <a:cubicBezTo>
                      <a:pt x="121" y="221"/>
                      <a:pt x="98" y="234"/>
                      <a:pt x="76" y="247"/>
                    </a:cubicBezTo>
                    <a:cubicBezTo>
                      <a:pt x="66" y="253"/>
                      <a:pt x="64" y="263"/>
                      <a:pt x="69" y="272"/>
                    </a:cubicBezTo>
                    <a:cubicBezTo>
                      <a:pt x="74" y="280"/>
                      <a:pt x="84" y="282"/>
                      <a:pt x="94" y="277"/>
                    </a:cubicBezTo>
                    <a:cubicBezTo>
                      <a:pt x="114" y="265"/>
                      <a:pt x="134" y="254"/>
                      <a:pt x="153" y="242"/>
                    </a:cubicBezTo>
                    <a:cubicBezTo>
                      <a:pt x="160" y="239"/>
                      <a:pt x="166" y="235"/>
                      <a:pt x="171" y="231"/>
                    </a:cubicBezTo>
                    <a:cubicBezTo>
                      <a:pt x="187" y="220"/>
                      <a:pt x="193" y="197"/>
                      <a:pt x="184" y="180"/>
                    </a:cubicBezTo>
                    <a:cubicBezTo>
                      <a:pt x="184" y="180"/>
                      <a:pt x="184" y="180"/>
                      <a:pt x="184" y="180"/>
                    </a:cubicBezTo>
                    <a:cubicBezTo>
                      <a:pt x="183" y="178"/>
                      <a:pt x="184" y="176"/>
                      <a:pt x="186" y="174"/>
                    </a:cubicBezTo>
                    <a:cubicBezTo>
                      <a:pt x="186" y="174"/>
                      <a:pt x="187" y="173"/>
                      <a:pt x="188" y="173"/>
                    </a:cubicBezTo>
                    <a:cubicBezTo>
                      <a:pt x="188" y="173"/>
                      <a:pt x="189" y="172"/>
                      <a:pt x="190" y="172"/>
                    </a:cubicBezTo>
                    <a:cubicBezTo>
                      <a:pt x="219" y="155"/>
                      <a:pt x="248" y="138"/>
                      <a:pt x="277" y="121"/>
                    </a:cubicBezTo>
                    <a:cubicBezTo>
                      <a:pt x="291" y="113"/>
                      <a:pt x="306" y="105"/>
                      <a:pt x="320" y="97"/>
                    </a:cubicBezTo>
                    <a:cubicBezTo>
                      <a:pt x="336" y="87"/>
                      <a:pt x="352" y="78"/>
                      <a:pt x="367" y="69"/>
                    </a:cubicBezTo>
                    <a:cubicBezTo>
                      <a:pt x="374" y="66"/>
                      <a:pt x="377" y="60"/>
                      <a:pt x="375" y="53"/>
                    </a:cubicBezTo>
                    <a:cubicBezTo>
                      <a:pt x="374" y="46"/>
                      <a:pt x="371" y="41"/>
                      <a:pt x="364" y="38"/>
                    </a:cubicBezTo>
                    <a:cubicBezTo>
                      <a:pt x="358" y="36"/>
                      <a:pt x="353" y="38"/>
                      <a:pt x="348" y="41"/>
                    </a:cubicBezTo>
                    <a:cubicBezTo>
                      <a:pt x="316" y="59"/>
                      <a:pt x="285" y="77"/>
                      <a:pt x="253" y="96"/>
                    </a:cubicBezTo>
                    <a:cubicBezTo>
                      <a:pt x="250" y="98"/>
                      <a:pt x="246" y="100"/>
                      <a:pt x="242" y="102"/>
                    </a:cubicBezTo>
                    <a:cubicBezTo>
                      <a:pt x="240" y="103"/>
                      <a:pt x="238" y="102"/>
                      <a:pt x="237" y="100"/>
                    </a:cubicBezTo>
                    <a:cubicBezTo>
                      <a:pt x="236" y="98"/>
                      <a:pt x="236" y="96"/>
                      <a:pt x="239" y="94"/>
                    </a:cubicBezTo>
                    <a:cubicBezTo>
                      <a:pt x="240" y="94"/>
                      <a:pt x="241" y="93"/>
                      <a:pt x="242" y="93"/>
                    </a:cubicBezTo>
                    <a:cubicBezTo>
                      <a:pt x="276" y="73"/>
                      <a:pt x="309" y="53"/>
                      <a:pt x="343" y="34"/>
                    </a:cubicBezTo>
                    <a:cubicBezTo>
                      <a:pt x="345" y="33"/>
                      <a:pt x="347" y="32"/>
                      <a:pt x="348" y="30"/>
                    </a:cubicBezTo>
                    <a:cubicBezTo>
                      <a:pt x="354" y="26"/>
                      <a:pt x="356" y="18"/>
                      <a:pt x="353" y="12"/>
                    </a:cubicBezTo>
                    <a:cubicBezTo>
                      <a:pt x="348" y="1"/>
                      <a:pt x="341" y="0"/>
                      <a:pt x="334" y="1"/>
                    </a:cubicBezTo>
                    <a:cubicBezTo>
                      <a:pt x="331" y="1"/>
                      <a:pt x="329" y="2"/>
                      <a:pt x="327" y="4"/>
                    </a:cubicBezTo>
                    <a:cubicBezTo>
                      <a:pt x="314" y="11"/>
                      <a:pt x="302" y="18"/>
                      <a:pt x="289" y="26"/>
                    </a:cubicBezTo>
                    <a:cubicBezTo>
                      <a:pt x="242" y="52"/>
                      <a:pt x="196" y="79"/>
                      <a:pt x="149" y="106"/>
                    </a:cubicBezTo>
                    <a:cubicBezTo>
                      <a:pt x="148" y="107"/>
                      <a:pt x="148" y="107"/>
                      <a:pt x="147" y="107"/>
                    </a:cubicBezTo>
                    <a:cubicBezTo>
                      <a:pt x="145" y="108"/>
                      <a:pt x="143" y="109"/>
                      <a:pt x="141" y="106"/>
                    </a:cubicBezTo>
                    <a:cubicBezTo>
                      <a:pt x="141" y="106"/>
                      <a:pt x="141" y="106"/>
                      <a:pt x="141" y="106"/>
                    </a:cubicBezTo>
                    <a:cubicBezTo>
                      <a:pt x="130" y="90"/>
                      <a:pt x="107" y="83"/>
                      <a:pt x="89" y="92"/>
                    </a:cubicBezTo>
                    <a:cubicBezTo>
                      <a:pt x="74" y="100"/>
                      <a:pt x="60" y="108"/>
                      <a:pt x="46" y="116"/>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39" name="Freeform 68"/>
              <p:cNvSpPr>
                <a:spLocks noEditPoints="1"/>
              </p:cNvSpPr>
              <p:nvPr/>
            </p:nvSpPr>
            <p:spPr bwMode="auto">
              <a:xfrm>
                <a:off x="3652436" y="3875566"/>
                <a:ext cx="316402" cy="285427"/>
              </a:xfrm>
              <a:custGeom>
                <a:avLst/>
                <a:gdLst/>
                <a:ahLst/>
                <a:cxnLst>
                  <a:cxn ang="0">
                    <a:pos x="116" y="251"/>
                  </a:cxn>
                  <a:cxn ang="0">
                    <a:pos x="71" y="247"/>
                  </a:cxn>
                  <a:cxn ang="0">
                    <a:pos x="75" y="202"/>
                  </a:cxn>
                  <a:cxn ang="0">
                    <a:pos x="120" y="206"/>
                  </a:cxn>
                  <a:cxn ang="0">
                    <a:pos x="116" y="251"/>
                  </a:cxn>
                  <a:cxn ang="0">
                    <a:pos x="40" y="167"/>
                  </a:cxn>
                  <a:cxn ang="0">
                    <a:pos x="10" y="192"/>
                  </a:cxn>
                  <a:cxn ang="0">
                    <a:pos x="6" y="216"/>
                  </a:cxn>
                  <a:cxn ang="0">
                    <a:pos x="31" y="219"/>
                  </a:cxn>
                  <a:cxn ang="0">
                    <a:pos x="73" y="184"/>
                  </a:cxn>
                  <a:cxn ang="0">
                    <a:pos x="91" y="168"/>
                  </a:cxn>
                  <a:cxn ang="0">
                    <a:pos x="99" y="167"/>
                  </a:cxn>
                  <a:cxn ang="0">
                    <a:pos x="99" y="168"/>
                  </a:cxn>
                  <a:cxn ang="0">
                    <a:pos x="99" y="168"/>
                  </a:cxn>
                  <a:cxn ang="0">
                    <a:pos x="100" y="169"/>
                  </a:cxn>
                  <a:cxn ang="0">
                    <a:pos x="153" y="232"/>
                  </a:cxn>
                  <a:cxn ang="0">
                    <a:pos x="154" y="232"/>
                  </a:cxn>
                  <a:cxn ang="0">
                    <a:pos x="154" y="232"/>
                  </a:cxn>
                  <a:cxn ang="0">
                    <a:pos x="154" y="233"/>
                  </a:cxn>
                  <a:cxn ang="0">
                    <a:pos x="152" y="240"/>
                  </a:cxn>
                  <a:cxn ang="0">
                    <a:pos x="92" y="290"/>
                  </a:cxn>
                  <a:cxn ang="0">
                    <a:pos x="90" y="316"/>
                  </a:cxn>
                  <a:cxn ang="0">
                    <a:pos x="115" y="316"/>
                  </a:cxn>
                  <a:cxn ang="0">
                    <a:pos x="168" y="272"/>
                  </a:cxn>
                  <a:cxn ang="0">
                    <a:pos x="183" y="258"/>
                  </a:cxn>
                  <a:cxn ang="0">
                    <a:pos x="186" y="205"/>
                  </a:cxn>
                  <a:cxn ang="0">
                    <a:pos x="186" y="205"/>
                  </a:cxn>
                  <a:cxn ang="0">
                    <a:pos x="188" y="199"/>
                  </a:cxn>
                  <a:cxn ang="0">
                    <a:pos x="189" y="198"/>
                  </a:cxn>
                  <a:cxn ang="0">
                    <a:pos x="191" y="196"/>
                  </a:cxn>
                  <a:cxn ang="0">
                    <a:pos x="268" y="131"/>
                  </a:cxn>
                  <a:cxn ang="0">
                    <a:pos x="306" y="100"/>
                  </a:cxn>
                  <a:cxn ang="0">
                    <a:pos x="348" y="64"/>
                  </a:cxn>
                  <a:cxn ang="0">
                    <a:pos x="353" y="47"/>
                  </a:cxn>
                  <a:cxn ang="0">
                    <a:pos x="340" y="35"/>
                  </a:cxn>
                  <a:cxn ang="0">
                    <a:pos x="324" y="40"/>
                  </a:cxn>
                  <a:cxn ang="0">
                    <a:pos x="241" y="110"/>
                  </a:cxn>
                  <a:cxn ang="0">
                    <a:pos x="231" y="118"/>
                  </a:cxn>
                  <a:cxn ang="0">
                    <a:pos x="225" y="117"/>
                  </a:cxn>
                  <a:cxn ang="0">
                    <a:pos x="226" y="112"/>
                  </a:cxn>
                  <a:cxn ang="0">
                    <a:pos x="228" y="109"/>
                  </a:cxn>
                  <a:cxn ang="0">
                    <a:pos x="318" y="34"/>
                  </a:cxn>
                  <a:cxn ang="0">
                    <a:pos x="323" y="29"/>
                  </a:cxn>
                  <a:cxn ang="0">
                    <a:pos x="324" y="11"/>
                  </a:cxn>
                  <a:cxn ang="0">
                    <a:pos x="303" y="3"/>
                  </a:cxn>
                  <a:cxn ang="0">
                    <a:pos x="297" y="7"/>
                  </a:cxn>
                  <a:cxn ang="0">
                    <a:pos x="263" y="35"/>
                  </a:cxn>
                  <a:cxn ang="0">
                    <a:pos x="140" y="139"/>
                  </a:cxn>
                  <a:cxn ang="0">
                    <a:pos x="138" y="140"/>
                  </a:cxn>
                  <a:cxn ang="0">
                    <a:pos x="132" y="140"/>
                  </a:cxn>
                  <a:cxn ang="0">
                    <a:pos x="132" y="140"/>
                  </a:cxn>
                  <a:cxn ang="0">
                    <a:pos x="78" y="135"/>
                  </a:cxn>
                  <a:cxn ang="0">
                    <a:pos x="40" y="167"/>
                  </a:cxn>
                </a:cxnLst>
                <a:rect l="0" t="0" r="r" b="b"/>
                <a:pathLst>
                  <a:path w="356" h="323">
                    <a:moveTo>
                      <a:pt x="116" y="251"/>
                    </a:moveTo>
                    <a:cubicBezTo>
                      <a:pt x="102" y="262"/>
                      <a:pt x="82" y="261"/>
                      <a:pt x="71" y="247"/>
                    </a:cubicBezTo>
                    <a:cubicBezTo>
                      <a:pt x="59" y="234"/>
                      <a:pt x="61" y="213"/>
                      <a:pt x="75" y="202"/>
                    </a:cubicBezTo>
                    <a:cubicBezTo>
                      <a:pt x="88" y="190"/>
                      <a:pt x="109" y="192"/>
                      <a:pt x="120" y="206"/>
                    </a:cubicBezTo>
                    <a:cubicBezTo>
                      <a:pt x="131" y="219"/>
                      <a:pt x="129" y="240"/>
                      <a:pt x="116" y="251"/>
                    </a:cubicBezTo>
                    <a:close/>
                    <a:moveTo>
                      <a:pt x="40" y="167"/>
                    </a:moveTo>
                    <a:cubicBezTo>
                      <a:pt x="30" y="175"/>
                      <a:pt x="20" y="183"/>
                      <a:pt x="10" y="192"/>
                    </a:cubicBezTo>
                    <a:cubicBezTo>
                      <a:pt x="2" y="199"/>
                      <a:pt x="0" y="209"/>
                      <a:pt x="6" y="216"/>
                    </a:cubicBezTo>
                    <a:cubicBezTo>
                      <a:pt x="12" y="224"/>
                      <a:pt x="23" y="225"/>
                      <a:pt x="31" y="219"/>
                    </a:cubicBezTo>
                    <a:cubicBezTo>
                      <a:pt x="45" y="207"/>
                      <a:pt x="59" y="195"/>
                      <a:pt x="73" y="184"/>
                    </a:cubicBezTo>
                    <a:cubicBezTo>
                      <a:pt x="79" y="179"/>
                      <a:pt x="85" y="174"/>
                      <a:pt x="91" y="168"/>
                    </a:cubicBezTo>
                    <a:cubicBezTo>
                      <a:pt x="94" y="165"/>
                      <a:pt x="97" y="165"/>
                      <a:pt x="99" y="167"/>
                    </a:cubicBezTo>
                    <a:cubicBezTo>
                      <a:pt x="99" y="167"/>
                      <a:pt x="99" y="168"/>
                      <a:pt x="99" y="168"/>
                    </a:cubicBezTo>
                    <a:cubicBezTo>
                      <a:pt x="99" y="168"/>
                      <a:pt x="99" y="168"/>
                      <a:pt x="99" y="168"/>
                    </a:cubicBezTo>
                    <a:cubicBezTo>
                      <a:pt x="100" y="168"/>
                      <a:pt x="100" y="168"/>
                      <a:pt x="100" y="169"/>
                    </a:cubicBezTo>
                    <a:cubicBezTo>
                      <a:pt x="118" y="190"/>
                      <a:pt x="135" y="211"/>
                      <a:pt x="153" y="232"/>
                    </a:cubicBezTo>
                    <a:cubicBezTo>
                      <a:pt x="153" y="232"/>
                      <a:pt x="153" y="232"/>
                      <a:pt x="154" y="232"/>
                    </a:cubicBezTo>
                    <a:cubicBezTo>
                      <a:pt x="154" y="232"/>
                      <a:pt x="154" y="232"/>
                      <a:pt x="154" y="232"/>
                    </a:cubicBezTo>
                    <a:cubicBezTo>
                      <a:pt x="154" y="233"/>
                      <a:pt x="154" y="233"/>
                      <a:pt x="154" y="233"/>
                    </a:cubicBezTo>
                    <a:cubicBezTo>
                      <a:pt x="156" y="235"/>
                      <a:pt x="155" y="238"/>
                      <a:pt x="152" y="240"/>
                    </a:cubicBezTo>
                    <a:cubicBezTo>
                      <a:pt x="132" y="257"/>
                      <a:pt x="112" y="274"/>
                      <a:pt x="92" y="290"/>
                    </a:cubicBezTo>
                    <a:cubicBezTo>
                      <a:pt x="84" y="298"/>
                      <a:pt x="83" y="308"/>
                      <a:pt x="90" y="316"/>
                    </a:cubicBezTo>
                    <a:cubicBezTo>
                      <a:pt x="96" y="323"/>
                      <a:pt x="106" y="323"/>
                      <a:pt x="115" y="316"/>
                    </a:cubicBezTo>
                    <a:cubicBezTo>
                      <a:pt x="132" y="302"/>
                      <a:pt x="150" y="287"/>
                      <a:pt x="168" y="272"/>
                    </a:cubicBezTo>
                    <a:cubicBezTo>
                      <a:pt x="173" y="267"/>
                      <a:pt x="178" y="263"/>
                      <a:pt x="183" y="258"/>
                    </a:cubicBezTo>
                    <a:cubicBezTo>
                      <a:pt x="197" y="244"/>
                      <a:pt x="198" y="220"/>
                      <a:pt x="186" y="205"/>
                    </a:cubicBezTo>
                    <a:cubicBezTo>
                      <a:pt x="186" y="205"/>
                      <a:pt x="186" y="205"/>
                      <a:pt x="186" y="205"/>
                    </a:cubicBezTo>
                    <a:cubicBezTo>
                      <a:pt x="185" y="203"/>
                      <a:pt x="186" y="201"/>
                      <a:pt x="188" y="199"/>
                    </a:cubicBezTo>
                    <a:cubicBezTo>
                      <a:pt x="188" y="199"/>
                      <a:pt x="188" y="198"/>
                      <a:pt x="189" y="198"/>
                    </a:cubicBezTo>
                    <a:cubicBezTo>
                      <a:pt x="190" y="197"/>
                      <a:pt x="190" y="197"/>
                      <a:pt x="191" y="196"/>
                    </a:cubicBezTo>
                    <a:cubicBezTo>
                      <a:pt x="217" y="174"/>
                      <a:pt x="243" y="153"/>
                      <a:pt x="268" y="131"/>
                    </a:cubicBezTo>
                    <a:cubicBezTo>
                      <a:pt x="281" y="121"/>
                      <a:pt x="294" y="110"/>
                      <a:pt x="306" y="100"/>
                    </a:cubicBezTo>
                    <a:cubicBezTo>
                      <a:pt x="320" y="88"/>
                      <a:pt x="334" y="76"/>
                      <a:pt x="348" y="64"/>
                    </a:cubicBezTo>
                    <a:cubicBezTo>
                      <a:pt x="354" y="60"/>
                      <a:pt x="356" y="54"/>
                      <a:pt x="353" y="47"/>
                    </a:cubicBezTo>
                    <a:cubicBezTo>
                      <a:pt x="351" y="41"/>
                      <a:pt x="347" y="36"/>
                      <a:pt x="340" y="35"/>
                    </a:cubicBezTo>
                    <a:cubicBezTo>
                      <a:pt x="334" y="34"/>
                      <a:pt x="329" y="36"/>
                      <a:pt x="324" y="40"/>
                    </a:cubicBezTo>
                    <a:cubicBezTo>
                      <a:pt x="296" y="63"/>
                      <a:pt x="268" y="87"/>
                      <a:pt x="241" y="110"/>
                    </a:cubicBezTo>
                    <a:cubicBezTo>
                      <a:pt x="237" y="113"/>
                      <a:pt x="234" y="116"/>
                      <a:pt x="231" y="118"/>
                    </a:cubicBezTo>
                    <a:cubicBezTo>
                      <a:pt x="229" y="120"/>
                      <a:pt x="226" y="119"/>
                      <a:pt x="225" y="117"/>
                    </a:cubicBezTo>
                    <a:cubicBezTo>
                      <a:pt x="223" y="115"/>
                      <a:pt x="224" y="113"/>
                      <a:pt x="226" y="112"/>
                    </a:cubicBezTo>
                    <a:cubicBezTo>
                      <a:pt x="227" y="111"/>
                      <a:pt x="227" y="110"/>
                      <a:pt x="228" y="109"/>
                    </a:cubicBezTo>
                    <a:cubicBezTo>
                      <a:pt x="258" y="84"/>
                      <a:pt x="288" y="59"/>
                      <a:pt x="318" y="34"/>
                    </a:cubicBezTo>
                    <a:cubicBezTo>
                      <a:pt x="320" y="32"/>
                      <a:pt x="321" y="31"/>
                      <a:pt x="323" y="29"/>
                    </a:cubicBezTo>
                    <a:cubicBezTo>
                      <a:pt x="327" y="24"/>
                      <a:pt x="328" y="16"/>
                      <a:pt x="324" y="11"/>
                    </a:cubicBezTo>
                    <a:cubicBezTo>
                      <a:pt x="317" y="1"/>
                      <a:pt x="310" y="0"/>
                      <a:pt x="303" y="3"/>
                    </a:cubicBezTo>
                    <a:cubicBezTo>
                      <a:pt x="301" y="4"/>
                      <a:pt x="299" y="5"/>
                      <a:pt x="297" y="7"/>
                    </a:cubicBezTo>
                    <a:cubicBezTo>
                      <a:pt x="286" y="16"/>
                      <a:pt x="274" y="26"/>
                      <a:pt x="263" y="35"/>
                    </a:cubicBezTo>
                    <a:cubicBezTo>
                      <a:pt x="222" y="70"/>
                      <a:pt x="181" y="104"/>
                      <a:pt x="140" y="139"/>
                    </a:cubicBezTo>
                    <a:cubicBezTo>
                      <a:pt x="139" y="139"/>
                      <a:pt x="139" y="140"/>
                      <a:pt x="138" y="140"/>
                    </a:cubicBezTo>
                    <a:cubicBezTo>
                      <a:pt x="136" y="141"/>
                      <a:pt x="134" y="142"/>
                      <a:pt x="132" y="140"/>
                    </a:cubicBezTo>
                    <a:cubicBezTo>
                      <a:pt x="132" y="140"/>
                      <a:pt x="132" y="140"/>
                      <a:pt x="132" y="140"/>
                    </a:cubicBezTo>
                    <a:cubicBezTo>
                      <a:pt x="118" y="126"/>
                      <a:pt x="94" y="123"/>
                      <a:pt x="78" y="135"/>
                    </a:cubicBezTo>
                    <a:cubicBezTo>
                      <a:pt x="65" y="145"/>
                      <a:pt x="52" y="156"/>
                      <a:pt x="40" y="167"/>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0" name="Freeform 69"/>
              <p:cNvSpPr>
                <a:spLocks noEditPoints="1"/>
              </p:cNvSpPr>
              <p:nvPr/>
            </p:nvSpPr>
            <p:spPr bwMode="auto">
              <a:xfrm>
                <a:off x="3811744" y="4003897"/>
                <a:ext cx="285426" cy="314190"/>
              </a:xfrm>
              <a:custGeom>
                <a:avLst/>
                <a:gdLst/>
                <a:ahLst/>
                <a:cxnLst>
                  <a:cxn ang="0">
                    <a:pos x="122" y="282"/>
                  </a:cxn>
                  <a:cxn ang="0">
                    <a:pos x="77" y="286"/>
                  </a:cxn>
                  <a:cxn ang="0">
                    <a:pos x="73" y="241"/>
                  </a:cxn>
                  <a:cxn ang="0">
                    <a:pos x="118" y="237"/>
                  </a:cxn>
                  <a:cxn ang="0">
                    <a:pos x="122" y="282"/>
                  </a:cxn>
                  <a:cxn ang="0">
                    <a:pos x="32" y="212"/>
                  </a:cxn>
                  <a:cxn ang="0">
                    <a:pos x="7" y="242"/>
                  </a:cxn>
                  <a:cxn ang="0">
                    <a:pos x="8" y="267"/>
                  </a:cxn>
                  <a:cxn ang="0">
                    <a:pos x="32" y="265"/>
                  </a:cxn>
                  <a:cxn ang="0">
                    <a:pos x="68" y="223"/>
                  </a:cxn>
                  <a:cxn ang="0">
                    <a:pos x="83" y="205"/>
                  </a:cxn>
                  <a:cxn ang="0">
                    <a:pos x="91" y="203"/>
                  </a:cxn>
                  <a:cxn ang="0">
                    <a:pos x="91" y="203"/>
                  </a:cxn>
                  <a:cxn ang="0">
                    <a:pos x="91" y="203"/>
                  </a:cxn>
                  <a:cxn ang="0">
                    <a:pos x="92" y="204"/>
                  </a:cxn>
                  <a:cxn ang="0">
                    <a:pos x="155" y="257"/>
                  </a:cxn>
                  <a:cxn ang="0">
                    <a:pos x="156" y="257"/>
                  </a:cxn>
                  <a:cxn ang="0">
                    <a:pos x="156" y="257"/>
                  </a:cxn>
                  <a:cxn ang="0">
                    <a:pos x="156" y="258"/>
                  </a:cxn>
                  <a:cxn ang="0">
                    <a:pos x="155" y="265"/>
                  </a:cxn>
                  <a:cxn ang="0">
                    <a:pos x="105" y="325"/>
                  </a:cxn>
                  <a:cxn ang="0">
                    <a:pos x="108" y="351"/>
                  </a:cxn>
                  <a:cxn ang="0">
                    <a:pos x="132" y="347"/>
                  </a:cxn>
                  <a:cxn ang="0">
                    <a:pos x="176" y="294"/>
                  </a:cxn>
                  <a:cxn ang="0">
                    <a:pos x="189" y="277"/>
                  </a:cxn>
                  <a:cxn ang="0">
                    <a:pos x="183" y="225"/>
                  </a:cxn>
                  <a:cxn ang="0">
                    <a:pos x="183" y="225"/>
                  </a:cxn>
                  <a:cxn ang="0">
                    <a:pos x="184" y="219"/>
                  </a:cxn>
                  <a:cxn ang="0">
                    <a:pos x="185" y="217"/>
                  </a:cxn>
                  <a:cxn ang="0">
                    <a:pos x="186" y="215"/>
                  </a:cxn>
                  <a:cxn ang="0">
                    <a:pos x="251" y="138"/>
                  </a:cxn>
                  <a:cxn ang="0">
                    <a:pos x="283" y="100"/>
                  </a:cxn>
                  <a:cxn ang="0">
                    <a:pos x="318" y="58"/>
                  </a:cxn>
                  <a:cxn ang="0">
                    <a:pos x="320" y="40"/>
                  </a:cxn>
                  <a:cxn ang="0">
                    <a:pos x="305" y="30"/>
                  </a:cxn>
                  <a:cxn ang="0">
                    <a:pos x="290" y="38"/>
                  </a:cxn>
                  <a:cxn ang="0">
                    <a:pos x="220" y="122"/>
                  </a:cxn>
                  <a:cxn ang="0">
                    <a:pos x="212" y="131"/>
                  </a:cxn>
                  <a:cxn ang="0">
                    <a:pos x="206" y="132"/>
                  </a:cxn>
                  <a:cxn ang="0">
                    <a:pos x="206" y="126"/>
                  </a:cxn>
                  <a:cxn ang="0">
                    <a:pos x="208" y="123"/>
                  </a:cxn>
                  <a:cxn ang="0">
                    <a:pos x="283" y="33"/>
                  </a:cxn>
                  <a:cxn ang="0">
                    <a:pos x="287" y="28"/>
                  </a:cxn>
                  <a:cxn ang="0">
                    <a:pos x="285" y="9"/>
                  </a:cxn>
                  <a:cxn ang="0">
                    <a:pos x="263" y="5"/>
                  </a:cxn>
                  <a:cxn ang="0">
                    <a:pos x="258" y="10"/>
                  </a:cxn>
                  <a:cxn ang="0">
                    <a:pos x="229" y="44"/>
                  </a:cxn>
                  <a:cxn ang="0">
                    <a:pos x="126" y="167"/>
                  </a:cxn>
                  <a:cxn ang="0">
                    <a:pos x="124" y="169"/>
                  </a:cxn>
                  <a:cxn ang="0">
                    <a:pos x="119" y="170"/>
                  </a:cxn>
                  <a:cxn ang="0">
                    <a:pos x="119" y="170"/>
                  </a:cxn>
                  <a:cxn ang="0">
                    <a:pos x="64" y="175"/>
                  </a:cxn>
                  <a:cxn ang="0">
                    <a:pos x="32" y="212"/>
                  </a:cxn>
                </a:cxnLst>
                <a:rect l="0" t="0" r="r" b="b"/>
                <a:pathLst>
                  <a:path w="324" h="356">
                    <a:moveTo>
                      <a:pt x="122" y="282"/>
                    </a:moveTo>
                    <a:cubicBezTo>
                      <a:pt x="110" y="296"/>
                      <a:pt x="90" y="297"/>
                      <a:pt x="77" y="286"/>
                    </a:cubicBezTo>
                    <a:cubicBezTo>
                      <a:pt x="63" y="275"/>
                      <a:pt x="61" y="254"/>
                      <a:pt x="73" y="241"/>
                    </a:cubicBezTo>
                    <a:cubicBezTo>
                      <a:pt x="84" y="227"/>
                      <a:pt x="105" y="226"/>
                      <a:pt x="118" y="237"/>
                    </a:cubicBezTo>
                    <a:cubicBezTo>
                      <a:pt x="131" y="248"/>
                      <a:pt x="133" y="269"/>
                      <a:pt x="122" y="282"/>
                    </a:cubicBezTo>
                    <a:close/>
                    <a:moveTo>
                      <a:pt x="32" y="212"/>
                    </a:moveTo>
                    <a:cubicBezTo>
                      <a:pt x="24" y="222"/>
                      <a:pt x="15" y="232"/>
                      <a:pt x="7" y="242"/>
                    </a:cubicBezTo>
                    <a:cubicBezTo>
                      <a:pt x="0" y="251"/>
                      <a:pt x="1" y="261"/>
                      <a:pt x="8" y="267"/>
                    </a:cubicBezTo>
                    <a:cubicBezTo>
                      <a:pt x="15" y="274"/>
                      <a:pt x="26" y="273"/>
                      <a:pt x="32" y="265"/>
                    </a:cubicBezTo>
                    <a:cubicBezTo>
                      <a:pt x="44" y="251"/>
                      <a:pt x="56" y="237"/>
                      <a:pt x="68" y="223"/>
                    </a:cubicBezTo>
                    <a:cubicBezTo>
                      <a:pt x="73" y="217"/>
                      <a:pt x="78" y="211"/>
                      <a:pt x="83" y="205"/>
                    </a:cubicBezTo>
                    <a:cubicBezTo>
                      <a:pt x="86" y="202"/>
                      <a:pt x="89" y="201"/>
                      <a:pt x="91" y="203"/>
                    </a:cubicBezTo>
                    <a:cubicBezTo>
                      <a:pt x="91" y="203"/>
                      <a:pt x="91" y="203"/>
                      <a:pt x="91" y="203"/>
                    </a:cubicBezTo>
                    <a:cubicBezTo>
                      <a:pt x="91" y="203"/>
                      <a:pt x="91" y="203"/>
                      <a:pt x="91" y="203"/>
                    </a:cubicBezTo>
                    <a:cubicBezTo>
                      <a:pt x="91" y="203"/>
                      <a:pt x="92" y="204"/>
                      <a:pt x="92" y="204"/>
                    </a:cubicBezTo>
                    <a:cubicBezTo>
                      <a:pt x="113" y="222"/>
                      <a:pt x="134" y="239"/>
                      <a:pt x="155" y="257"/>
                    </a:cubicBezTo>
                    <a:cubicBezTo>
                      <a:pt x="155" y="257"/>
                      <a:pt x="156" y="257"/>
                      <a:pt x="156" y="257"/>
                    </a:cubicBezTo>
                    <a:cubicBezTo>
                      <a:pt x="156" y="257"/>
                      <a:pt x="156" y="257"/>
                      <a:pt x="156" y="257"/>
                    </a:cubicBezTo>
                    <a:cubicBezTo>
                      <a:pt x="156" y="257"/>
                      <a:pt x="156" y="257"/>
                      <a:pt x="156" y="258"/>
                    </a:cubicBezTo>
                    <a:cubicBezTo>
                      <a:pt x="158" y="259"/>
                      <a:pt x="158" y="262"/>
                      <a:pt x="155" y="265"/>
                    </a:cubicBezTo>
                    <a:cubicBezTo>
                      <a:pt x="139" y="285"/>
                      <a:pt x="122" y="305"/>
                      <a:pt x="105" y="325"/>
                    </a:cubicBezTo>
                    <a:cubicBezTo>
                      <a:pt x="98" y="333"/>
                      <a:pt x="99" y="344"/>
                      <a:pt x="108" y="351"/>
                    </a:cubicBezTo>
                    <a:cubicBezTo>
                      <a:pt x="115" y="356"/>
                      <a:pt x="125" y="355"/>
                      <a:pt x="132" y="347"/>
                    </a:cubicBezTo>
                    <a:cubicBezTo>
                      <a:pt x="147" y="329"/>
                      <a:pt x="162" y="312"/>
                      <a:pt x="176" y="294"/>
                    </a:cubicBezTo>
                    <a:cubicBezTo>
                      <a:pt x="181" y="288"/>
                      <a:pt x="186" y="283"/>
                      <a:pt x="189" y="277"/>
                    </a:cubicBezTo>
                    <a:cubicBezTo>
                      <a:pt x="200" y="261"/>
                      <a:pt x="197" y="237"/>
                      <a:pt x="183" y="225"/>
                    </a:cubicBezTo>
                    <a:cubicBezTo>
                      <a:pt x="183" y="225"/>
                      <a:pt x="183" y="225"/>
                      <a:pt x="183" y="225"/>
                    </a:cubicBezTo>
                    <a:cubicBezTo>
                      <a:pt x="182" y="223"/>
                      <a:pt x="182" y="221"/>
                      <a:pt x="184" y="219"/>
                    </a:cubicBezTo>
                    <a:cubicBezTo>
                      <a:pt x="184" y="218"/>
                      <a:pt x="184" y="218"/>
                      <a:pt x="185" y="217"/>
                    </a:cubicBezTo>
                    <a:cubicBezTo>
                      <a:pt x="185" y="216"/>
                      <a:pt x="186" y="216"/>
                      <a:pt x="186" y="215"/>
                    </a:cubicBezTo>
                    <a:cubicBezTo>
                      <a:pt x="208" y="189"/>
                      <a:pt x="230" y="163"/>
                      <a:pt x="251" y="138"/>
                    </a:cubicBezTo>
                    <a:cubicBezTo>
                      <a:pt x="262" y="125"/>
                      <a:pt x="272" y="113"/>
                      <a:pt x="283" y="100"/>
                    </a:cubicBezTo>
                    <a:cubicBezTo>
                      <a:pt x="295" y="86"/>
                      <a:pt x="306" y="72"/>
                      <a:pt x="318" y="58"/>
                    </a:cubicBezTo>
                    <a:cubicBezTo>
                      <a:pt x="323" y="52"/>
                      <a:pt x="324" y="46"/>
                      <a:pt x="320" y="40"/>
                    </a:cubicBezTo>
                    <a:cubicBezTo>
                      <a:pt x="317" y="34"/>
                      <a:pt x="312" y="30"/>
                      <a:pt x="305" y="30"/>
                    </a:cubicBezTo>
                    <a:cubicBezTo>
                      <a:pt x="299" y="30"/>
                      <a:pt x="294" y="33"/>
                      <a:pt x="290" y="38"/>
                    </a:cubicBezTo>
                    <a:cubicBezTo>
                      <a:pt x="267" y="66"/>
                      <a:pt x="244" y="94"/>
                      <a:pt x="220" y="122"/>
                    </a:cubicBezTo>
                    <a:cubicBezTo>
                      <a:pt x="217" y="125"/>
                      <a:pt x="215" y="128"/>
                      <a:pt x="212" y="131"/>
                    </a:cubicBezTo>
                    <a:cubicBezTo>
                      <a:pt x="210" y="133"/>
                      <a:pt x="208" y="133"/>
                      <a:pt x="206" y="132"/>
                    </a:cubicBezTo>
                    <a:cubicBezTo>
                      <a:pt x="204" y="130"/>
                      <a:pt x="204" y="128"/>
                      <a:pt x="206" y="126"/>
                    </a:cubicBezTo>
                    <a:cubicBezTo>
                      <a:pt x="207" y="125"/>
                      <a:pt x="207" y="124"/>
                      <a:pt x="208" y="123"/>
                    </a:cubicBezTo>
                    <a:cubicBezTo>
                      <a:pt x="233" y="93"/>
                      <a:pt x="258" y="63"/>
                      <a:pt x="283" y="33"/>
                    </a:cubicBezTo>
                    <a:cubicBezTo>
                      <a:pt x="285" y="31"/>
                      <a:pt x="286" y="30"/>
                      <a:pt x="287" y="28"/>
                    </a:cubicBezTo>
                    <a:cubicBezTo>
                      <a:pt x="291" y="22"/>
                      <a:pt x="290" y="13"/>
                      <a:pt x="285" y="9"/>
                    </a:cubicBezTo>
                    <a:cubicBezTo>
                      <a:pt x="277" y="0"/>
                      <a:pt x="270" y="2"/>
                      <a:pt x="263" y="5"/>
                    </a:cubicBezTo>
                    <a:cubicBezTo>
                      <a:pt x="261" y="6"/>
                      <a:pt x="259" y="8"/>
                      <a:pt x="258" y="10"/>
                    </a:cubicBezTo>
                    <a:cubicBezTo>
                      <a:pt x="248" y="21"/>
                      <a:pt x="239" y="33"/>
                      <a:pt x="229" y="44"/>
                    </a:cubicBezTo>
                    <a:cubicBezTo>
                      <a:pt x="195" y="85"/>
                      <a:pt x="160" y="126"/>
                      <a:pt x="126" y="167"/>
                    </a:cubicBezTo>
                    <a:cubicBezTo>
                      <a:pt x="125" y="168"/>
                      <a:pt x="125" y="169"/>
                      <a:pt x="124" y="169"/>
                    </a:cubicBezTo>
                    <a:cubicBezTo>
                      <a:pt x="123" y="171"/>
                      <a:pt x="121" y="172"/>
                      <a:pt x="119" y="170"/>
                    </a:cubicBezTo>
                    <a:cubicBezTo>
                      <a:pt x="119" y="170"/>
                      <a:pt x="119" y="170"/>
                      <a:pt x="119" y="170"/>
                    </a:cubicBezTo>
                    <a:cubicBezTo>
                      <a:pt x="103" y="158"/>
                      <a:pt x="78" y="160"/>
                      <a:pt x="64" y="175"/>
                    </a:cubicBezTo>
                    <a:cubicBezTo>
                      <a:pt x="53" y="187"/>
                      <a:pt x="43" y="200"/>
                      <a:pt x="32" y="212"/>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1" name="Freeform 70"/>
              <p:cNvSpPr>
                <a:spLocks noEditPoints="1"/>
              </p:cNvSpPr>
              <p:nvPr/>
            </p:nvSpPr>
            <p:spPr bwMode="auto">
              <a:xfrm>
                <a:off x="3995390" y="4107890"/>
                <a:ext cx="250024" cy="336316"/>
              </a:xfrm>
              <a:custGeom>
                <a:avLst/>
                <a:gdLst/>
                <a:ahLst/>
                <a:cxnLst>
                  <a:cxn ang="0">
                    <a:pos x="126" y="305"/>
                  </a:cxn>
                  <a:cxn ang="0">
                    <a:pos x="82" y="316"/>
                  </a:cxn>
                  <a:cxn ang="0">
                    <a:pos x="70" y="272"/>
                  </a:cxn>
                  <a:cxn ang="0">
                    <a:pos x="114" y="261"/>
                  </a:cxn>
                  <a:cxn ang="0">
                    <a:pos x="126" y="305"/>
                  </a:cxn>
                  <a:cxn ang="0">
                    <a:pos x="25" y="251"/>
                  </a:cxn>
                  <a:cxn ang="0">
                    <a:pos x="6" y="285"/>
                  </a:cxn>
                  <a:cxn ang="0">
                    <a:pos x="11" y="309"/>
                  </a:cxn>
                  <a:cxn ang="0">
                    <a:pos x="35" y="303"/>
                  </a:cxn>
                  <a:cxn ang="0">
                    <a:pos x="62" y="256"/>
                  </a:cxn>
                  <a:cxn ang="0">
                    <a:pos x="74" y="235"/>
                  </a:cxn>
                  <a:cxn ang="0">
                    <a:pos x="81" y="232"/>
                  </a:cxn>
                  <a:cxn ang="0">
                    <a:pos x="82" y="232"/>
                  </a:cxn>
                  <a:cxn ang="0">
                    <a:pos x="82" y="232"/>
                  </a:cxn>
                  <a:cxn ang="0">
                    <a:pos x="83" y="233"/>
                  </a:cxn>
                  <a:cxn ang="0">
                    <a:pos x="154" y="274"/>
                  </a:cxn>
                  <a:cxn ang="0">
                    <a:pos x="155" y="274"/>
                  </a:cxn>
                  <a:cxn ang="0">
                    <a:pos x="155" y="274"/>
                  </a:cxn>
                  <a:cxn ang="0">
                    <a:pos x="155" y="274"/>
                  </a:cxn>
                  <a:cxn ang="0">
                    <a:pos x="156" y="282"/>
                  </a:cxn>
                  <a:cxn ang="0">
                    <a:pos x="117" y="350"/>
                  </a:cxn>
                  <a:cxn ang="0">
                    <a:pos x="123" y="375"/>
                  </a:cxn>
                  <a:cxn ang="0">
                    <a:pos x="147" y="367"/>
                  </a:cxn>
                  <a:cxn ang="0">
                    <a:pos x="181" y="307"/>
                  </a:cxn>
                  <a:cxn ang="0">
                    <a:pos x="191" y="288"/>
                  </a:cxn>
                  <a:cxn ang="0">
                    <a:pos x="176" y="237"/>
                  </a:cxn>
                  <a:cxn ang="0">
                    <a:pos x="176" y="237"/>
                  </a:cxn>
                  <a:cxn ang="0">
                    <a:pos x="175" y="231"/>
                  </a:cxn>
                  <a:cxn ang="0">
                    <a:pos x="176" y="230"/>
                  </a:cxn>
                  <a:cxn ang="0">
                    <a:pos x="178" y="227"/>
                  </a:cxn>
                  <a:cxn ang="0">
                    <a:pos x="228" y="140"/>
                  </a:cxn>
                  <a:cxn ang="0">
                    <a:pos x="253" y="97"/>
                  </a:cxn>
                  <a:cxn ang="0">
                    <a:pos x="280" y="50"/>
                  </a:cxn>
                  <a:cxn ang="0">
                    <a:pos x="279" y="32"/>
                  </a:cxn>
                  <a:cxn ang="0">
                    <a:pos x="262" y="25"/>
                  </a:cxn>
                  <a:cxn ang="0">
                    <a:pos x="249" y="35"/>
                  </a:cxn>
                  <a:cxn ang="0">
                    <a:pos x="195" y="130"/>
                  </a:cxn>
                  <a:cxn ang="0">
                    <a:pos x="188" y="140"/>
                  </a:cxn>
                  <a:cxn ang="0">
                    <a:pos x="182" y="142"/>
                  </a:cxn>
                  <a:cxn ang="0">
                    <a:pos x="181" y="136"/>
                  </a:cxn>
                  <a:cxn ang="0">
                    <a:pos x="183" y="133"/>
                  </a:cxn>
                  <a:cxn ang="0">
                    <a:pos x="242" y="31"/>
                  </a:cxn>
                  <a:cxn ang="0">
                    <a:pos x="244" y="25"/>
                  </a:cxn>
                  <a:cxn ang="0">
                    <a:pos x="239" y="7"/>
                  </a:cxn>
                  <a:cxn ang="0">
                    <a:pos x="217" y="7"/>
                  </a:cxn>
                  <a:cxn ang="0">
                    <a:pos x="212" y="13"/>
                  </a:cxn>
                  <a:cxn ang="0">
                    <a:pos x="190" y="51"/>
                  </a:cxn>
                  <a:cxn ang="0">
                    <a:pos x="110" y="191"/>
                  </a:cxn>
                  <a:cxn ang="0">
                    <a:pos x="108" y="193"/>
                  </a:cxn>
                  <a:cxn ang="0">
                    <a:pos x="103" y="195"/>
                  </a:cxn>
                  <a:cxn ang="0">
                    <a:pos x="103" y="195"/>
                  </a:cxn>
                  <a:cxn ang="0">
                    <a:pos x="50" y="209"/>
                  </a:cxn>
                  <a:cxn ang="0">
                    <a:pos x="25" y="251"/>
                  </a:cxn>
                </a:cxnLst>
                <a:rect l="0" t="0" r="r" b="b"/>
                <a:pathLst>
                  <a:path w="284" h="379">
                    <a:moveTo>
                      <a:pt x="126" y="305"/>
                    </a:moveTo>
                    <a:cubicBezTo>
                      <a:pt x="117" y="320"/>
                      <a:pt x="97" y="325"/>
                      <a:pt x="82" y="316"/>
                    </a:cubicBezTo>
                    <a:cubicBezTo>
                      <a:pt x="66" y="308"/>
                      <a:pt x="61" y="288"/>
                      <a:pt x="70" y="272"/>
                    </a:cubicBezTo>
                    <a:cubicBezTo>
                      <a:pt x="79" y="257"/>
                      <a:pt x="99" y="252"/>
                      <a:pt x="114" y="261"/>
                    </a:cubicBezTo>
                    <a:cubicBezTo>
                      <a:pt x="129" y="269"/>
                      <a:pt x="134" y="289"/>
                      <a:pt x="126" y="305"/>
                    </a:cubicBezTo>
                    <a:close/>
                    <a:moveTo>
                      <a:pt x="25" y="251"/>
                    </a:moveTo>
                    <a:cubicBezTo>
                      <a:pt x="19" y="263"/>
                      <a:pt x="12" y="274"/>
                      <a:pt x="6" y="285"/>
                    </a:cubicBezTo>
                    <a:cubicBezTo>
                      <a:pt x="0" y="295"/>
                      <a:pt x="3" y="304"/>
                      <a:pt x="11" y="309"/>
                    </a:cubicBezTo>
                    <a:cubicBezTo>
                      <a:pt x="19" y="315"/>
                      <a:pt x="30" y="312"/>
                      <a:pt x="35" y="303"/>
                    </a:cubicBezTo>
                    <a:cubicBezTo>
                      <a:pt x="44" y="288"/>
                      <a:pt x="53" y="272"/>
                      <a:pt x="62" y="256"/>
                    </a:cubicBezTo>
                    <a:cubicBezTo>
                      <a:pt x="66" y="249"/>
                      <a:pt x="70" y="242"/>
                      <a:pt x="74" y="235"/>
                    </a:cubicBezTo>
                    <a:cubicBezTo>
                      <a:pt x="76" y="231"/>
                      <a:pt x="79" y="230"/>
                      <a:pt x="81" y="232"/>
                    </a:cubicBezTo>
                    <a:cubicBezTo>
                      <a:pt x="81" y="232"/>
                      <a:pt x="81" y="232"/>
                      <a:pt x="82" y="232"/>
                    </a:cubicBezTo>
                    <a:cubicBezTo>
                      <a:pt x="82" y="232"/>
                      <a:pt x="82" y="232"/>
                      <a:pt x="82" y="232"/>
                    </a:cubicBezTo>
                    <a:cubicBezTo>
                      <a:pt x="82" y="232"/>
                      <a:pt x="82" y="232"/>
                      <a:pt x="83" y="233"/>
                    </a:cubicBezTo>
                    <a:cubicBezTo>
                      <a:pt x="106" y="247"/>
                      <a:pt x="130" y="260"/>
                      <a:pt x="154" y="274"/>
                    </a:cubicBezTo>
                    <a:cubicBezTo>
                      <a:pt x="154" y="274"/>
                      <a:pt x="154" y="274"/>
                      <a:pt x="155" y="274"/>
                    </a:cubicBezTo>
                    <a:cubicBezTo>
                      <a:pt x="155" y="274"/>
                      <a:pt x="155" y="274"/>
                      <a:pt x="155" y="274"/>
                    </a:cubicBezTo>
                    <a:cubicBezTo>
                      <a:pt x="155" y="274"/>
                      <a:pt x="155" y="274"/>
                      <a:pt x="155" y="274"/>
                    </a:cubicBezTo>
                    <a:cubicBezTo>
                      <a:pt x="158" y="276"/>
                      <a:pt x="158" y="278"/>
                      <a:pt x="156" y="282"/>
                    </a:cubicBezTo>
                    <a:cubicBezTo>
                      <a:pt x="143" y="305"/>
                      <a:pt x="130" y="327"/>
                      <a:pt x="117" y="350"/>
                    </a:cubicBezTo>
                    <a:cubicBezTo>
                      <a:pt x="111" y="359"/>
                      <a:pt x="114" y="370"/>
                      <a:pt x="123" y="375"/>
                    </a:cubicBezTo>
                    <a:cubicBezTo>
                      <a:pt x="132" y="379"/>
                      <a:pt x="142" y="376"/>
                      <a:pt x="147" y="367"/>
                    </a:cubicBezTo>
                    <a:cubicBezTo>
                      <a:pt x="158" y="347"/>
                      <a:pt x="170" y="327"/>
                      <a:pt x="181" y="307"/>
                    </a:cubicBezTo>
                    <a:cubicBezTo>
                      <a:pt x="185" y="301"/>
                      <a:pt x="189" y="294"/>
                      <a:pt x="191" y="288"/>
                    </a:cubicBezTo>
                    <a:cubicBezTo>
                      <a:pt x="199" y="270"/>
                      <a:pt x="192" y="247"/>
                      <a:pt x="176" y="237"/>
                    </a:cubicBezTo>
                    <a:cubicBezTo>
                      <a:pt x="176" y="237"/>
                      <a:pt x="176" y="237"/>
                      <a:pt x="176" y="237"/>
                    </a:cubicBezTo>
                    <a:cubicBezTo>
                      <a:pt x="175" y="236"/>
                      <a:pt x="174" y="234"/>
                      <a:pt x="175" y="231"/>
                    </a:cubicBezTo>
                    <a:cubicBezTo>
                      <a:pt x="176" y="231"/>
                      <a:pt x="176" y="230"/>
                      <a:pt x="176" y="230"/>
                    </a:cubicBezTo>
                    <a:cubicBezTo>
                      <a:pt x="177" y="229"/>
                      <a:pt x="177" y="228"/>
                      <a:pt x="178" y="227"/>
                    </a:cubicBezTo>
                    <a:cubicBezTo>
                      <a:pt x="194" y="198"/>
                      <a:pt x="211" y="169"/>
                      <a:pt x="228" y="140"/>
                    </a:cubicBezTo>
                    <a:cubicBezTo>
                      <a:pt x="236" y="126"/>
                      <a:pt x="244" y="111"/>
                      <a:pt x="253" y="97"/>
                    </a:cubicBezTo>
                    <a:cubicBezTo>
                      <a:pt x="262" y="81"/>
                      <a:pt x="271" y="66"/>
                      <a:pt x="280" y="50"/>
                    </a:cubicBezTo>
                    <a:cubicBezTo>
                      <a:pt x="284" y="43"/>
                      <a:pt x="283" y="37"/>
                      <a:pt x="279" y="32"/>
                    </a:cubicBezTo>
                    <a:cubicBezTo>
                      <a:pt x="275" y="26"/>
                      <a:pt x="269" y="23"/>
                      <a:pt x="262" y="25"/>
                    </a:cubicBezTo>
                    <a:cubicBezTo>
                      <a:pt x="256" y="26"/>
                      <a:pt x="252" y="30"/>
                      <a:pt x="249" y="35"/>
                    </a:cubicBezTo>
                    <a:cubicBezTo>
                      <a:pt x="231" y="67"/>
                      <a:pt x="213" y="98"/>
                      <a:pt x="195" y="130"/>
                    </a:cubicBezTo>
                    <a:cubicBezTo>
                      <a:pt x="193" y="133"/>
                      <a:pt x="190" y="137"/>
                      <a:pt x="188" y="140"/>
                    </a:cubicBezTo>
                    <a:cubicBezTo>
                      <a:pt x="187" y="142"/>
                      <a:pt x="185" y="143"/>
                      <a:pt x="182" y="142"/>
                    </a:cubicBezTo>
                    <a:cubicBezTo>
                      <a:pt x="180" y="140"/>
                      <a:pt x="180" y="138"/>
                      <a:pt x="181" y="136"/>
                    </a:cubicBezTo>
                    <a:cubicBezTo>
                      <a:pt x="182" y="135"/>
                      <a:pt x="182" y="134"/>
                      <a:pt x="183" y="133"/>
                    </a:cubicBezTo>
                    <a:cubicBezTo>
                      <a:pt x="202" y="99"/>
                      <a:pt x="222" y="65"/>
                      <a:pt x="242" y="31"/>
                    </a:cubicBezTo>
                    <a:cubicBezTo>
                      <a:pt x="243" y="29"/>
                      <a:pt x="243" y="27"/>
                      <a:pt x="244" y="25"/>
                    </a:cubicBezTo>
                    <a:cubicBezTo>
                      <a:pt x="247" y="19"/>
                      <a:pt x="244" y="11"/>
                      <a:pt x="239" y="7"/>
                    </a:cubicBezTo>
                    <a:cubicBezTo>
                      <a:pt x="229" y="0"/>
                      <a:pt x="222" y="3"/>
                      <a:pt x="217" y="7"/>
                    </a:cubicBezTo>
                    <a:cubicBezTo>
                      <a:pt x="215" y="9"/>
                      <a:pt x="214" y="11"/>
                      <a:pt x="212" y="13"/>
                    </a:cubicBezTo>
                    <a:cubicBezTo>
                      <a:pt x="205" y="26"/>
                      <a:pt x="198" y="39"/>
                      <a:pt x="190" y="51"/>
                    </a:cubicBezTo>
                    <a:cubicBezTo>
                      <a:pt x="163" y="98"/>
                      <a:pt x="136" y="144"/>
                      <a:pt x="110" y="191"/>
                    </a:cubicBezTo>
                    <a:cubicBezTo>
                      <a:pt x="109" y="192"/>
                      <a:pt x="109" y="192"/>
                      <a:pt x="108" y="193"/>
                    </a:cubicBezTo>
                    <a:cubicBezTo>
                      <a:pt x="107" y="195"/>
                      <a:pt x="106" y="196"/>
                      <a:pt x="103" y="195"/>
                    </a:cubicBezTo>
                    <a:cubicBezTo>
                      <a:pt x="103" y="195"/>
                      <a:pt x="103" y="195"/>
                      <a:pt x="103" y="195"/>
                    </a:cubicBezTo>
                    <a:cubicBezTo>
                      <a:pt x="85" y="186"/>
                      <a:pt x="61" y="192"/>
                      <a:pt x="50" y="209"/>
                    </a:cubicBezTo>
                    <a:cubicBezTo>
                      <a:pt x="41" y="223"/>
                      <a:pt x="34" y="237"/>
                      <a:pt x="25" y="251"/>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2" name="Freeform 71"/>
              <p:cNvSpPr>
                <a:spLocks noEditPoints="1"/>
              </p:cNvSpPr>
              <p:nvPr/>
            </p:nvSpPr>
            <p:spPr bwMode="auto">
              <a:xfrm>
                <a:off x="4201163" y="4187544"/>
                <a:ext cx="207985" cy="345166"/>
              </a:xfrm>
              <a:custGeom>
                <a:avLst/>
                <a:gdLst/>
                <a:ahLst/>
                <a:cxnLst>
                  <a:cxn ang="0">
                    <a:pos x="125" y="318"/>
                  </a:cxn>
                  <a:cxn ang="0">
                    <a:pos x="84" y="337"/>
                  </a:cxn>
                  <a:cxn ang="0">
                    <a:pos x="64" y="296"/>
                  </a:cxn>
                  <a:cxn ang="0">
                    <a:pos x="106" y="277"/>
                  </a:cxn>
                  <a:cxn ang="0">
                    <a:pos x="125" y="318"/>
                  </a:cxn>
                  <a:cxn ang="0">
                    <a:pos x="17" y="283"/>
                  </a:cxn>
                  <a:cxn ang="0">
                    <a:pos x="3" y="320"/>
                  </a:cxn>
                  <a:cxn ang="0">
                    <a:pos x="12" y="343"/>
                  </a:cxn>
                  <a:cxn ang="0">
                    <a:pos x="35" y="333"/>
                  </a:cxn>
                  <a:cxn ang="0">
                    <a:pos x="54" y="282"/>
                  </a:cxn>
                  <a:cxn ang="0">
                    <a:pos x="62" y="259"/>
                  </a:cxn>
                  <a:cxn ang="0">
                    <a:pos x="68" y="254"/>
                  </a:cxn>
                  <a:cxn ang="0">
                    <a:pos x="69" y="254"/>
                  </a:cxn>
                  <a:cxn ang="0">
                    <a:pos x="69" y="254"/>
                  </a:cxn>
                  <a:cxn ang="0">
                    <a:pos x="70" y="255"/>
                  </a:cxn>
                  <a:cxn ang="0">
                    <a:pos x="147" y="283"/>
                  </a:cxn>
                  <a:cxn ang="0">
                    <a:pos x="148" y="283"/>
                  </a:cxn>
                  <a:cxn ang="0">
                    <a:pos x="148" y="283"/>
                  </a:cxn>
                  <a:cxn ang="0">
                    <a:pos x="149" y="283"/>
                  </a:cxn>
                  <a:cxn ang="0">
                    <a:pos x="151" y="291"/>
                  </a:cxn>
                  <a:cxn ang="0">
                    <a:pos x="124" y="364"/>
                  </a:cxn>
                  <a:cxn ang="0">
                    <a:pos x="135" y="387"/>
                  </a:cxn>
                  <a:cxn ang="0">
                    <a:pos x="156" y="375"/>
                  </a:cxn>
                  <a:cxn ang="0">
                    <a:pos x="180" y="310"/>
                  </a:cxn>
                  <a:cxn ang="0">
                    <a:pos x="187" y="290"/>
                  </a:cxn>
                  <a:cxn ang="0">
                    <a:pos x="163" y="243"/>
                  </a:cxn>
                  <a:cxn ang="0">
                    <a:pos x="163" y="243"/>
                  </a:cxn>
                  <a:cxn ang="0">
                    <a:pos x="161" y="237"/>
                  </a:cxn>
                  <a:cxn ang="0">
                    <a:pos x="162" y="235"/>
                  </a:cxn>
                  <a:cxn ang="0">
                    <a:pos x="163" y="233"/>
                  </a:cxn>
                  <a:cxn ang="0">
                    <a:pos x="197" y="138"/>
                  </a:cxn>
                  <a:cxn ang="0">
                    <a:pos x="214" y="92"/>
                  </a:cxn>
                  <a:cxn ang="0">
                    <a:pos x="233" y="40"/>
                  </a:cxn>
                  <a:cxn ang="0">
                    <a:pos x="228" y="23"/>
                  </a:cxn>
                  <a:cxn ang="0">
                    <a:pos x="211" y="19"/>
                  </a:cxn>
                  <a:cxn ang="0">
                    <a:pos x="200" y="31"/>
                  </a:cxn>
                  <a:cxn ang="0">
                    <a:pos x="162" y="134"/>
                  </a:cxn>
                  <a:cxn ang="0">
                    <a:pos x="158" y="145"/>
                  </a:cxn>
                  <a:cxn ang="0">
                    <a:pos x="152" y="148"/>
                  </a:cxn>
                  <a:cxn ang="0">
                    <a:pos x="150" y="142"/>
                  </a:cxn>
                  <a:cxn ang="0">
                    <a:pos x="151" y="139"/>
                  </a:cxn>
                  <a:cxn ang="0">
                    <a:pos x="191" y="29"/>
                  </a:cxn>
                  <a:cxn ang="0">
                    <a:pos x="193" y="23"/>
                  </a:cxn>
                  <a:cxn ang="0">
                    <a:pos x="185" y="6"/>
                  </a:cxn>
                  <a:cxn ang="0">
                    <a:pos x="163" y="10"/>
                  </a:cxn>
                  <a:cxn ang="0">
                    <a:pos x="159" y="16"/>
                  </a:cxn>
                  <a:cxn ang="0">
                    <a:pos x="144" y="57"/>
                  </a:cxn>
                  <a:cxn ang="0">
                    <a:pos x="89" y="209"/>
                  </a:cxn>
                  <a:cxn ang="0">
                    <a:pos x="88" y="211"/>
                  </a:cxn>
                  <a:cxn ang="0">
                    <a:pos x="83" y="214"/>
                  </a:cxn>
                  <a:cxn ang="0">
                    <a:pos x="83" y="214"/>
                  </a:cxn>
                  <a:cxn ang="0">
                    <a:pos x="34" y="237"/>
                  </a:cxn>
                  <a:cxn ang="0">
                    <a:pos x="17" y="283"/>
                  </a:cxn>
                </a:cxnLst>
                <a:rect l="0" t="0" r="r" b="b"/>
                <a:pathLst>
                  <a:path w="235" h="390">
                    <a:moveTo>
                      <a:pt x="125" y="318"/>
                    </a:moveTo>
                    <a:cubicBezTo>
                      <a:pt x="119" y="335"/>
                      <a:pt x="100" y="343"/>
                      <a:pt x="84" y="337"/>
                    </a:cubicBezTo>
                    <a:cubicBezTo>
                      <a:pt x="67" y="331"/>
                      <a:pt x="58" y="313"/>
                      <a:pt x="64" y="296"/>
                    </a:cubicBezTo>
                    <a:cubicBezTo>
                      <a:pt x="70" y="280"/>
                      <a:pt x="89" y="271"/>
                      <a:pt x="106" y="277"/>
                    </a:cubicBezTo>
                    <a:cubicBezTo>
                      <a:pt x="122" y="283"/>
                      <a:pt x="131" y="302"/>
                      <a:pt x="125" y="318"/>
                    </a:cubicBezTo>
                    <a:close/>
                    <a:moveTo>
                      <a:pt x="17" y="283"/>
                    </a:moveTo>
                    <a:cubicBezTo>
                      <a:pt x="12" y="295"/>
                      <a:pt x="8" y="308"/>
                      <a:pt x="3" y="320"/>
                    </a:cubicBezTo>
                    <a:cubicBezTo>
                      <a:pt x="0" y="330"/>
                      <a:pt x="3" y="339"/>
                      <a:pt x="12" y="343"/>
                    </a:cubicBezTo>
                    <a:cubicBezTo>
                      <a:pt x="22" y="347"/>
                      <a:pt x="31" y="342"/>
                      <a:pt x="35" y="333"/>
                    </a:cubicBezTo>
                    <a:cubicBezTo>
                      <a:pt x="41" y="316"/>
                      <a:pt x="47" y="299"/>
                      <a:pt x="54" y="282"/>
                    </a:cubicBezTo>
                    <a:cubicBezTo>
                      <a:pt x="56" y="274"/>
                      <a:pt x="59" y="267"/>
                      <a:pt x="62" y="259"/>
                    </a:cubicBezTo>
                    <a:cubicBezTo>
                      <a:pt x="63" y="255"/>
                      <a:pt x="66" y="253"/>
                      <a:pt x="68" y="254"/>
                    </a:cubicBezTo>
                    <a:cubicBezTo>
                      <a:pt x="69" y="254"/>
                      <a:pt x="69" y="254"/>
                      <a:pt x="69" y="254"/>
                    </a:cubicBezTo>
                    <a:cubicBezTo>
                      <a:pt x="69" y="254"/>
                      <a:pt x="69" y="254"/>
                      <a:pt x="69" y="254"/>
                    </a:cubicBezTo>
                    <a:cubicBezTo>
                      <a:pt x="69" y="254"/>
                      <a:pt x="70" y="255"/>
                      <a:pt x="70" y="255"/>
                    </a:cubicBezTo>
                    <a:cubicBezTo>
                      <a:pt x="96" y="264"/>
                      <a:pt x="121" y="274"/>
                      <a:pt x="147" y="283"/>
                    </a:cubicBezTo>
                    <a:cubicBezTo>
                      <a:pt x="148" y="283"/>
                      <a:pt x="148" y="283"/>
                      <a:pt x="148" y="283"/>
                    </a:cubicBezTo>
                    <a:cubicBezTo>
                      <a:pt x="148" y="283"/>
                      <a:pt x="148" y="283"/>
                      <a:pt x="148" y="283"/>
                    </a:cubicBezTo>
                    <a:cubicBezTo>
                      <a:pt x="148" y="283"/>
                      <a:pt x="149" y="283"/>
                      <a:pt x="149" y="283"/>
                    </a:cubicBezTo>
                    <a:cubicBezTo>
                      <a:pt x="151" y="284"/>
                      <a:pt x="152" y="287"/>
                      <a:pt x="151" y="291"/>
                    </a:cubicBezTo>
                    <a:cubicBezTo>
                      <a:pt x="142" y="315"/>
                      <a:pt x="133" y="340"/>
                      <a:pt x="124" y="364"/>
                    </a:cubicBezTo>
                    <a:cubicBezTo>
                      <a:pt x="120" y="374"/>
                      <a:pt x="125" y="384"/>
                      <a:pt x="135" y="387"/>
                    </a:cubicBezTo>
                    <a:cubicBezTo>
                      <a:pt x="144" y="390"/>
                      <a:pt x="153" y="385"/>
                      <a:pt x="156" y="375"/>
                    </a:cubicBezTo>
                    <a:cubicBezTo>
                      <a:pt x="164" y="354"/>
                      <a:pt x="172" y="332"/>
                      <a:pt x="180" y="310"/>
                    </a:cubicBezTo>
                    <a:cubicBezTo>
                      <a:pt x="182" y="304"/>
                      <a:pt x="185" y="297"/>
                      <a:pt x="187" y="290"/>
                    </a:cubicBezTo>
                    <a:cubicBezTo>
                      <a:pt x="191" y="272"/>
                      <a:pt x="181" y="250"/>
                      <a:pt x="163" y="243"/>
                    </a:cubicBezTo>
                    <a:cubicBezTo>
                      <a:pt x="163" y="243"/>
                      <a:pt x="163" y="243"/>
                      <a:pt x="163" y="243"/>
                    </a:cubicBezTo>
                    <a:cubicBezTo>
                      <a:pt x="161" y="242"/>
                      <a:pt x="160" y="240"/>
                      <a:pt x="161" y="237"/>
                    </a:cubicBezTo>
                    <a:cubicBezTo>
                      <a:pt x="161" y="237"/>
                      <a:pt x="161" y="236"/>
                      <a:pt x="162" y="235"/>
                    </a:cubicBezTo>
                    <a:cubicBezTo>
                      <a:pt x="162" y="235"/>
                      <a:pt x="162" y="234"/>
                      <a:pt x="163" y="233"/>
                    </a:cubicBezTo>
                    <a:cubicBezTo>
                      <a:pt x="174" y="201"/>
                      <a:pt x="186" y="170"/>
                      <a:pt x="197" y="138"/>
                    </a:cubicBezTo>
                    <a:cubicBezTo>
                      <a:pt x="203" y="123"/>
                      <a:pt x="208" y="107"/>
                      <a:pt x="214" y="92"/>
                    </a:cubicBezTo>
                    <a:cubicBezTo>
                      <a:pt x="220" y="75"/>
                      <a:pt x="226" y="58"/>
                      <a:pt x="233" y="40"/>
                    </a:cubicBezTo>
                    <a:cubicBezTo>
                      <a:pt x="235" y="34"/>
                      <a:pt x="234" y="27"/>
                      <a:pt x="228" y="23"/>
                    </a:cubicBezTo>
                    <a:cubicBezTo>
                      <a:pt x="223" y="18"/>
                      <a:pt x="217" y="16"/>
                      <a:pt x="211" y="19"/>
                    </a:cubicBezTo>
                    <a:cubicBezTo>
                      <a:pt x="205" y="21"/>
                      <a:pt x="202" y="25"/>
                      <a:pt x="200" y="31"/>
                    </a:cubicBezTo>
                    <a:cubicBezTo>
                      <a:pt x="187" y="65"/>
                      <a:pt x="175" y="100"/>
                      <a:pt x="162" y="134"/>
                    </a:cubicBezTo>
                    <a:cubicBezTo>
                      <a:pt x="161" y="138"/>
                      <a:pt x="159" y="142"/>
                      <a:pt x="158" y="145"/>
                    </a:cubicBezTo>
                    <a:cubicBezTo>
                      <a:pt x="157" y="148"/>
                      <a:pt x="155" y="149"/>
                      <a:pt x="152" y="148"/>
                    </a:cubicBezTo>
                    <a:cubicBezTo>
                      <a:pt x="150" y="147"/>
                      <a:pt x="149" y="145"/>
                      <a:pt x="150" y="142"/>
                    </a:cubicBezTo>
                    <a:cubicBezTo>
                      <a:pt x="151" y="141"/>
                      <a:pt x="151" y="140"/>
                      <a:pt x="151" y="139"/>
                    </a:cubicBezTo>
                    <a:cubicBezTo>
                      <a:pt x="165" y="102"/>
                      <a:pt x="178" y="66"/>
                      <a:pt x="191" y="29"/>
                    </a:cubicBezTo>
                    <a:cubicBezTo>
                      <a:pt x="192" y="27"/>
                      <a:pt x="193" y="25"/>
                      <a:pt x="193" y="23"/>
                    </a:cubicBezTo>
                    <a:cubicBezTo>
                      <a:pt x="194" y="16"/>
                      <a:pt x="191" y="8"/>
                      <a:pt x="185" y="6"/>
                    </a:cubicBezTo>
                    <a:cubicBezTo>
                      <a:pt x="174" y="0"/>
                      <a:pt x="168" y="4"/>
                      <a:pt x="163" y="10"/>
                    </a:cubicBezTo>
                    <a:cubicBezTo>
                      <a:pt x="161" y="11"/>
                      <a:pt x="160" y="14"/>
                      <a:pt x="159" y="16"/>
                    </a:cubicBezTo>
                    <a:cubicBezTo>
                      <a:pt x="154" y="30"/>
                      <a:pt x="149" y="44"/>
                      <a:pt x="144" y="57"/>
                    </a:cubicBezTo>
                    <a:cubicBezTo>
                      <a:pt x="126" y="108"/>
                      <a:pt x="108" y="158"/>
                      <a:pt x="89" y="209"/>
                    </a:cubicBezTo>
                    <a:cubicBezTo>
                      <a:pt x="89" y="210"/>
                      <a:pt x="89" y="210"/>
                      <a:pt x="88" y="211"/>
                    </a:cubicBezTo>
                    <a:cubicBezTo>
                      <a:pt x="88" y="213"/>
                      <a:pt x="86" y="215"/>
                      <a:pt x="83" y="214"/>
                    </a:cubicBezTo>
                    <a:cubicBezTo>
                      <a:pt x="83" y="214"/>
                      <a:pt x="83" y="214"/>
                      <a:pt x="83" y="214"/>
                    </a:cubicBezTo>
                    <a:cubicBezTo>
                      <a:pt x="64" y="208"/>
                      <a:pt x="42" y="218"/>
                      <a:pt x="34" y="237"/>
                    </a:cubicBezTo>
                    <a:cubicBezTo>
                      <a:pt x="28" y="252"/>
                      <a:pt x="22" y="268"/>
                      <a:pt x="17" y="283"/>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3" name="Freeform 73"/>
              <p:cNvSpPr>
                <a:spLocks noEditPoints="1"/>
              </p:cNvSpPr>
              <p:nvPr/>
            </p:nvSpPr>
            <p:spPr bwMode="auto">
              <a:xfrm>
                <a:off x="4654746" y="4258347"/>
                <a:ext cx="146032" cy="334104"/>
              </a:xfrm>
              <a:custGeom>
                <a:avLst/>
                <a:gdLst/>
                <a:ahLst/>
                <a:cxnLst>
                  <a:cxn ang="0">
                    <a:pos x="114" y="315"/>
                  </a:cxn>
                  <a:cxn ang="0">
                    <a:pos x="82" y="347"/>
                  </a:cxn>
                  <a:cxn ang="0">
                    <a:pos x="50" y="315"/>
                  </a:cxn>
                  <a:cxn ang="0">
                    <a:pos x="82" y="283"/>
                  </a:cxn>
                  <a:cxn ang="0">
                    <a:pos x="114" y="315"/>
                  </a:cxn>
                  <a:cxn ang="0">
                    <a:pos x="1" y="319"/>
                  </a:cxn>
                  <a:cxn ang="0">
                    <a:pos x="1" y="358"/>
                  </a:cxn>
                  <a:cxn ang="0">
                    <a:pos x="17" y="377"/>
                  </a:cxn>
                  <a:cxn ang="0">
                    <a:pos x="35" y="360"/>
                  </a:cxn>
                  <a:cxn ang="0">
                    <a:pos x="35" y="305"/>
                  </a:cxn>
                  <a:cxn ang="0">
                    <a:pos x="35" y="281"/>
                  </a:cxn>
                  <a:cxn ang="0">
                    <a:pos x="39" y="274"/>
                  </a:cxn>
                  <a:cxn ang="0">
                    <a:pos x="40" y="274"/>
                  </a:cxn>
                  <a:cxn ang="0">
                    <a:pos x="40" y="274"/>
                  </a:cxn>
                  <a:cxn ang="0">
                    <a:pos x="41" y="274"/>
                  </a:cxn>
                  <a:cxn ang="0">
                    <a:pos x="123" y="274"/>
                  </a:cxn>
                  <a:cxn ang="0">
                    <a:pos x="124" y="274"/>
                  </a:cxn>
                  <a:cxn ang="0">
                    <a:pos x="124" y="274"/>
                  </a:cxn>
                  <a:cxn ang="0">
                    <a:pos x="125" y="274"/>
                  </a:cxn>
                  <a:cxn ang="0">
                    <a:pos x="129" y="281"/>
                  </a:cxn>
                  <a:cxn ang="0">
                    <a:pos x="129" y="359"/>
                  </a:cxn>
                  <a:cxn ang="0">
                    <a:pos x="147" y="377"/>
                  </a:cxn>
                  <a:cxn ang="0">
                    <a:pos x="164" y="358"/>
                  </a:cxn>
                  <a:cxn ang="0">
                    <a:pos x="164" y="289"/>
                  </a:cxn>
                  <a:cxn ang="0">
                    <a:pos x="163" y="268"/>
                  </a:cxn>
                  <a:cxn ang="0">
                    <a:pos x="124" y="232"/>
                  </a:cxn>
                  <a:cxn ang="0">
                    <a:pos x="124" y="232"/>
                  </a:cxn>
                  <a:cxn ang="0">
                    <a:pos x="121" y="227"/>
                  </a:cxn>
                  <a:cxn ang="0">
                    <a:pos x="121" y="225"/>
                  </a:cxn>
                  <a:cxn ang="0">
                    <a:pos x="121" y="222"/>
                  </a:cxn>
                  <a:cxn ang="0">
                    <a:pos x="121" y="121"/>
                  </a:cxn>
                  <a:cxn ang="0">
                    <a:pos x="121" y="72"/>
                  </a:cxn>
                  <a:cxn ang="0">
                    <a:pos x="121" y="17"/>
                  </a:cxn>
                  <a:cxn ang="0">
                    <a:pos x="111" y="2"/>
                  </a:cxn>
                  <a:cxn ang="0">
                    <a:pos x="93" y="5"/>
                  </a:cxn>
                  <a:cxn ang="0">
                    <a:pos x="86" y="20"/>
                  </a:cxn>
                  <a:cxn ang="0">
                    <a:pos x="87" y="129"/>
                  </a:cxn>
                  <a:cxn ang="0">
                    <a:pos x="86" y="142"/>
                  </a:cxn>
                  <a:cxn ang="0">
                    <a:pos x="82" y="146"/>
                  </a:cxn>
                  <a:cxn ang="0">
                    <a:pos x="78" y="141"/>
                  </a:cxn>
                  <a:cxn ang="0">
                    <a:pos x="78" y="138"/>
                  </a:cxn>
                  <a:cxn ang="0">
                    <a:pos x="78" y="20"/>
                  </a:cxn>
                  <a:cxn ang="0">
                    <a:pos x="77" y="14"/>
                  </a:cxn>
                  <a:cxn ang="0">
                    <a:pos x="64" y="1"/>
                  </a:cxn>
                  <a:cxn ang="0">
                    <a:pos x="45" y="12"/>
                  </a:cxn>
                  <a:cxn ang="0">
                    <a:pos x="44" y="20"/>
                  </a:cxn>
                  <a:cxn ang="0">
                    <a:pos x="44" y="63"/>
                  </a:cxn>
                  <a:cxn ang="0">
                    <a:pos x="44" y="225"/>
                  </a:cxn>
                  <a:cxn ang="0">
                    <a:pos x="44" y="227"/>
                  </a:cxn>
                  <a:cxn ang="0">
                    <a:pos x="40" y="232"/>
                  </a:cxn>
                  <a:cxn ang="0">
                    <a:pos x="40" y="232"/>
                  </a:cxn>
                  <a:cxn ang="0">
                    <a:pos x="1" y="270"/>
                  </a:cxn>
                  <a:cxn ang="0">
                    <a:pos x="1" y="319"/>
                  </a:cxn>
                </a:cxnLst>
                <a:rect l="0" t="0" r="r" b="b"/>
                <a:pathLst>
                  <a:path w="164" h="377">
                    <a:moveTo>
                      <a:pt x="114" y="315"/>
                    </a:moveTo>
                    <a:cubicBezTo>
                      <a:pt x="114" y="333"/>
                      <a:pt x="100" y="347"/>
                      <a:pt x="82" y="347"/>
                    </a:cubicBezTo>
                    <a:cubicBezTo>
                      <a:pt x="65" y="347"/>
                      <a:pt x="50" y="333"/>
                      <a:pt x="50" y="315"/>
                    </a:cubicBezTo>
                    <a:cubicBezTo>
                      <a:pt x="50" y="298"/>
                      <a:pt x="65" y="283"/>
                      <a:pt x="82" y="283"/>
                    </a:cubicBezTo>
                    <a:cubicBezTo>
                      <a:pt x="100" y="283"/>
                      <a:pt x="114" y="298"/>
                      <a:pt x="114" y="315"/>
                    </a:cubicBezTo>
                    <a:close/>
                    <a:moveTo>
                      <a:pt x="1" y="319"/>
                    </a:moveTo>
                    <a:cubicBezTo>
                      <a:pt x="1" y="332"/>
                      <a:pt x="1" y="345"/>
                      <a:pt x="1" y="358"/>
                    </a:cubicBezTo>
                    <a:cubicBezTo>
                      <a:pt x="1" y="369"/>
                      <a:pt x="8" y="377"/>
                      <a:pt x="17" y="377"/>
                    </a:cubicBezTo>
                    <a:cubicBezTo>
                      <a:pt x="27" y="377"/>
                      <a:pt x="35" y="370"/>
                      <a:pt x="35" y="360"/>
                    </a:cubicBezTo>
                    <a:cubicBezTo>
                      <a:pt x="35" y="342"/>
                      <a:pt x="35" y="323"/>
                      <a:pt x="35" y="305"/>
                    </a:cubicBezTo>
                    <a:cubicBezTo>
                      <a:pt x="35" y="297"/>
                      <a:pt x="35" y="289"/>
                      <a:pt x="35" y="281"/>
                    </a:cubicBezTo>
                    <a:cubicBezTo>
                      <a:pt x="35" y="277"/>
                      <a:pt x="37" y="274"/>
                      <a:pt x="39" y="274"/>
                    </a:cubicBezTo>
                    <a:cubicBezTo>
                      <a:pt x="40" y="274"/>
                      <a:pt x="40" y="274"/>
                      <a:pt x="40" y="274"/>
                    </a:cubicBezTo>
                    <a:cubicBezTo>
                      <a:pt x="40" y="274"/>
                      <a:pt x="40" y="274"/>
                      <a:pt x="40" y="274"/>
                    </a:cubicBezTo>
                    <a:cubicBezTo>
                      <a:pt x="40" y="274"/>
                      <a:pt x="41" y="274"/>
                      <a:pt x="41" y="274"/>
                    </a:cubicBezTo>
                    <a:cubicBezTo>
                      <a:pt x="69" y="275"/>
                      <a:pt x="96" y="275"/>
                      <a:pt x="123" y="274"/>
                    </a:cubicBezTo>
                    <a:cubicBezTo>
                      <a:pt x="124" y="274"/>
                      <a:pt x="124" y="274"/>
                      <a:pt x="124" y="274"/>
                    </a:cubicBezTo>
                    <a:cubicBezTo>
                      <a:pt x="124" y="274"/>
                      <a:pt x="124" y="274"/>
                      <a:pt x="124" y="274"/>
                    </a:cubicBezTo>
                    <a:cubicBezTo>
                      <a:pt x="125" y="274"/>
                      <a:pt x="125" y="274"/>
                      <a:pt x="125" y="274"/>
                    </a:cubicBezTo>
                    <a:cubicBezTo>
                      <a:pt x="128" y="274"/>
                      <a:pt x="129" y="276"/>
                      <a:pt x="129" y="281"/>
                    </a:cubicBezTo>
                    <a:cubicBezTo>
                      <a:pt x="129" y="307"/>
                      <a:pt x="129" y="333"/>
                      <a:pt x="129" y="359"/>
                    </a:cubicBezTo>
                    <a:cubicBezTo>
                      <a:pt x="129" y="370"/>
                      <a:pt x="137" y="377"/>
                      <a:pt x="147" y="377"/>
                    </a:cubicBezTo>
                    <a:cubicBezTo>
                      <a:pt x="157" y="377"/>
                      <a:pt x="164" y="369"/>
                      <a:pt x="164" y="358"/>
                    </a:cubicBezTo>
                    <a:cubicBezTo>
                      <a:pt x="164" y="335"/>
                      <a:pt x="164" y="312"/>
                      <a:pt x="164" y="289"/>
                    </a:cubicBezTo>
                    <a:cubicBezTo>
                      <a:pt x="164" y="282"/>
                      <a:pt x="164" y="275"/>
                      <a:pt x="163" y="268"/>
                    </a:cubicBezTo>
                    <a:cubicBezTo>
                      <a:pt x="161" y="249"/>
                      <a:pt x="144" y="232"/>
                      <a:pt x="124" y="232"/>
                    </a:cubicBezTo>
                    <a:cubicBezTo>
                      <a:pt x="124" y="232"/>
                      <a:pt x="124" y="232"/>
                      <a:pt x="124" y="232"/>
                    </a:cubicBezTo>
                    <a:cubicBezTo>
                      <a:pt x="122" y="231"/>
                      <a:pt x="121" y="230"/>
                      <a:pt x="121" y="227"/>
                    </a:cubicBezTo>
                    <a:cubicBezTo>
                      <a:pt x="121" y="226"/>
                      <a:pt x="121" y="226"/>
                      <a:pt x="121" y="225"/>
                    </a:cubicBezTo>
                    <a:cubicBezTo>
                      <a:pt x="121" y="224"/>
                      <a:pt x="121" y="223"/>
                      <a:pt x="121" y="222"/>
                    </a:cubicBezTo>
                    <a:cubicBezTo>
                      <a:pt x="121" y="189"/>
                      <a:pt x="121" y="155"/>
                      <a:pt x="121" y="121"/>
                    </a:cubicBezTo>
                    <a:cubicBezTo>
                      <a:pt x="121" y="105"/>
                      <a:pt x="121" y="89"/>
                      <a:pt x="121" y="72"/>
                    </a:cubicBezTo>
                    <a:cubicBezTo>
                      <a:pt x="121" y="54"/>
                      <a:pt x="121" y="36"/>
                      <a:pt x="121" y="17"/>
                    </a:cubicBezTo>
                    <a:cubicBezTo>
                      <a:pt x="121" y="10"/>
                      <a:pt x="117" y="5"/>
                      <a:pt x="111" y="2"/>
                    </a:cubicBezTo>
                    <a:cubicBezTo>
                      <a:pt x="105" y="0"/>
                      <a:pt x="98" y="0"/>
                      <a:pt x="93" y="5"/>
                    </a:cubicBezTo>
                    <a:cubicBezTo>
                      <a:pt x="88" y="9"/>
                      <a:pt x="86" y="14"/>
                      <a:pt x="86" y="20"/>
                    </a:cubicBezTo>
                    <a:cubicBezTo>
                      <a:pt x="87" y="56"/>
                      <a:pt x="87" y="93"/>
                      <a:pt x="87" y="129"/>
                    </a:cubicBezTo>
                    <a:cubicBezTo>
                      <a:pt x="87" y="133"/>
                      <a:pt x="87" y="138"/>
                      <a:pt x="86" y="142"/>
                    </a:cubicBezTo>
                    <a:cubicBezTo>
                      <a:pt x="86" y="144"/>
                      <a:pt x="85" y="146"/>
                      <a:pt x="82" y="146"/>
                    </a:cubicBezTo>
                    <a:cubicBezTo>
                      <a:pt x="79" y="146"/>
                      <a:pt x="78" y="144"/>
                      <a:pt x="78" y="141"/>
                    </a:cubicBezTo>
                    <a:cubicBezTo>
                      <a:pt x="78" y="140"/>
                      <a:pt x="78" y="139"/>
                      <a:pt x="78" y="138"/>
                    </a:cubicBezTo>
                    <a:cubicBezTo>
                      <a:pt x="78" y="99"/>
                      <a:pt x="78" y="60"/>
                      <a:pt x="78" y="20"/>
                    </a:cubicBezTo>
                    <a:cubicBezTo>
                      <a:pt x="78" y="18"/>
                      <a:pt x="78" y="16"/>
                      <a:pt x="77" y="14"/>
                    </a:cubicBezTo>
                    <a:cubicBezTo>
                      <a:pt x="76" y="7"/>
                      <a:pt x="70" y="2"/>
                      <a:pt x="64" y="1"/>
                    </a:cubicBezTo>
                    <a:cubicBezTo>
                      <a:pt x="52" y="0"/>
                      <a:pt x="47" y="5"/>
                      <a:pt x="45" y="12"/>
                    </a:cubicBezTo>
                    <a:cubicBezTo>
                      <a:pt x="44" y="14"/>
                      <a:pt x="44" y="17"/>
                      <a:pt x="44" y="20"/>
                    </a:cubicBezTo>
                    <a:cubicBezTo>
                      <a:pt x="44" y="34"/>
                      <a:pt x="44" y="49"/>
                      <a:pt x="44" y="63"/>
                    </a:cubicBezTo>
                    <a:cubicBezTo>
                      <a:pt x="44" y="117"/>
                      <a:pt x="44" y="171"/>
                      <a:pt x="44" y="225"/>
                    </a:cubicBezTo>
                    <a:cubicBezTo>
                      <a:pt x="44" y="226"/>
                      <a:pt x="44" y="226"/>
                      <a:pt x="44" y="227"/>
                    </a:cubicBezTo>
                    <a:cubicBezTo>
                      <a:pt x="43" y="229"/>
                      <a:pt x="43" y="231"/>
                      <a:pt x="40" y="232"/>
                    </a:cubicBezTo>
                    <a:cubicBezTo>
                      <a:pt x="40" y="232"/>
                      <a:pt x="40" y="232"/>
                      <a:pt x="40" y="232"/>
                    </a:cubicBezTo>
                    <a:cubicBezTo>
                      <a:pt x="20" y="233"/>
                      <a:pt x="2" y="250"/>
                      <a:pt x="1" y="270"/>
                    </a:cubicBezTo>
                    <a:cubicBezTo>
                      <a:pt x="0" y="286"/>
                      <a:pt x="1" y="303"/>
                      <a:pt x="1" y="319"/>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4" name="Freeform 74"/>
              <p:cNvSpPr>
                <a:spLocks noEditPoints="1"/>
              </p:cNvSpPr>
              <p:nvPr/>
            </p:nvSpPr>
            <p:spPr bwMode="auto">
              <a:xfrm>
                <a:off x="4873795" y="4240646"/>
                <a:ext cx="157094" cy="342954"/>
              </a:xfrm>
              <a:custGeom>
                <a:avLst/>
                <a:gdLst/>
                <a:ahLst/>
                <a:cxnLst>
                  <a:cxn ang="0">
                    <a:pos x="121" y="308"/>
                  </a:cxn>
                  <a:cxn ang="0">
                    <a:pos x="95" y="346"/>
                  </a:cxn>
                  <a:cxn ang="0">
                    <a:pos x="58" y="320"/>
                  </a:cxn>
                  <a:cxn ang="0">
                    <a:pos x="84" y="282"/>
                  </a:cxn>
                  <a:cxn ang="0">
                    <a:pos x="121" y="308"/>
                  </a:cxn>
                  <a:cxn ang="0">
                    <a:pos x="10" y="332"/>
                  </a:cxn>
                  <a:cxn ang="0">
                    <a:pos x="17" y="371"/>
                  </a:cxn>
                  <a:cxn ang="0">
                    <a:pos x="36" y="386"/>
                  </a:cxn>
                  <a:cxn ang="0">
                    <a:pos x="51" y="366"/>
                  </a:cxn>
                  <a:cxn ang="0">
                    <a:pos x="42" y="312"/>
                  </a:cxn>
                  <a:cxn ang="0">
                    <a:pos x="37" y="289"/>
                  </a:cxn>
                  <a:cxn ang="0">
                    <a:pos x="41" y="281"/>
                  </a:cxn>
                  <a:cxn ang="0">
                    <a:pos x="41" y="281"/>
                  </a:cxn>
                  <a:cxn ang="0">
                    <a:pos x="41" y="281"/>
                  </a:cxn>
                  <a:cxn ang="0">
                    <a:pos x="42" y="281"/>
                  </a:cxn>
                  <a:cxn ang="0">
                    <a:pos x="123" y="267"/>
                  </a:cxn>
                  <a:cxn ang="0">
                    <a:pos x="124" y="266"/>
                  </a:cxn>
                  <a:cxn ang="0">
                    <a:pos x="124" y="266"/>
                  </a:cxn>
                  <a:cxn ang="0">
                    <a:pos x="125" y="266"/>
                  </a:cxn>
                  <a:cxn ang="0">
                    <a:pos x="130" y="272"/>
                  </a:cxn>
                  <a:cxn ang="0">
                    <a:pos x="144" y="349"/>
                  </a:cxn>
                  <a:cxn ang="0">
                    <a:pos x="165" y="363"/>
                  </a:cxn>
                  <a:cxn ang="0">
                    <a:pos x="178" y="342"/>
                  </a:cxn>
                  <a:cxn ang="0">
                    <a:pos x="166" y="274"/>
                  </a:cxn>
                  <a:cxn ang="0">
                    <a:pos x="161" y="253"/>
                  </a:cxn>
                  <a:cxn ang="0">
                    <a:pos x="117" y="224"/>
                  </a:cxn>
                  <a:cxn ang="0">
                    <a:pos x="117" y="224"/>
                  </a:cxn>
                  <a:cxn ang="0">
                    <a:pos x="113" y="220"/>
                  </a:cxn>
                  <a:cxn ang="0">
                    <a:pos x="112" y="218"/>
                  </a:cxn>
                  <a:cxn ang="0">
                    <a:pos x="112" y="216"/>
                  </a:cxn>
                  <a:cxn ang="0">
                    <a:pos x="94" y="116"/>
                  </a:cxn>
                  <a:cxn ang="0">
                    <a:pos x="86" y="68"/>
                  </a:cxn>
                  <a:cxn ang="0">
                    <a:pos x="76" y="14"/>
                  </a:cxn>
                  <a:cxn ang="0">
                    <a:pos x="63" y="1"/>
                  </a:cxn>
                  <a:cxn ang="0">
                    <a:pos x="46" y="6"/>
                  </a:cxn>
                  <a:cxn ang="0">
                    <a:pos x="43" y="23"/>
                  </a:cxn>
                  <a:cxn ang="0">
                    <a:pos x="62" y="130"/>
                  </a:cxn>
                  <a:cxn ang="0">
                    <a:pos x="64" y="142"/>
                  </a:cxn>
                  <a:cxn ang="0">
                    <a:pos x="60" y="147"/>
                  </a:cxn>
                  <a:cxn ang="0">
                    <a:pos x="56" y="144"/>
                  </a:cxn>
                  <a:cxn ang="0">
                    <a:pos x="55" y="140"/>
                  </a:cxn>
                  <a:cxn ang="0">
                    <a:pos x="35" y="25"/>
                  </a:cxn>
                  <a:cxn ang="0">
                    <a:pos x="33" y="18"/>
                  </a:cxn>
                  <a:cxn ang="0">
                    <a:pos x="18" y="8"/>
                  </a:cxn>
                  <a:cxn ang="0">
                    <a:pos x="0" y="22"/>
                  </a:cxn>
                  <a:cxn ang="0">
                    <a:pos x="1" y="30"/>
                  </a:cxn>
                  <a:cxn ang="0">
                    <a:pos x="8" y="73"/>
                  </a:cxn>
                  <a:cxn ang="0">
                    <a:pos x="36" y="232"/>
                  </a:cxn>
                  <a:cxn ang="0">
                    <a:pos x="36" y="234"/>
                  </a:cxn>
                  <a:cxn ang="0">
                    <a:pos x="34" y="239"/>
                  </a:cxn>
                  <a:cxn ang="0">
                    <a:pos x="34" y="239"/>
                  </a:cxn>
                  <a:cxn ang="0">
                    <a:pos x="2" y="284"/>
                  </a:cxn>
                  <a:cxn ang="0">
                    <a:pos x="10" y="332"/>
                  </a:cxn>
                </a:cxnLst>
                <a:rect l="0" t="0" r="r" b="b"/>
                <a:pathLst>
                  <a:path w="179" h="387">
                    <a:moveTo>
                      <a:pt x="121" y="308"/>
                    </a:moveTo>
                    <a:cubicBezTo>
                      <a:pt x="125" y="326"/>
                      <a:pt x="113" y="343"/>
                      <a:pt x="95" y="346"/>
                    </a:cubicBezTo>
                    <a:cubicBezTo>
                      <a:pt x="78" y="349"/>
                      <a:pt x="61" y="337"/>
                      <a:pt x="58" y="320"/>
                    </a:cubicBezTo>
                    <a:cubicBezTo>
                      <a:pt x="55" y="302"/>
                      <a:pt x="67" y="285"/>
                      <a:pt x="84" y="282"/>
                    </a:cubicBezTo>
                    <a:cubicBezTo>
                      <a:pt x="102" y="279"/>
                      <a:pt x="118" y="291"/>
                      <a:pt x="121" y="308"/>
                    </a:cubicBezTo>
                    <a:close/>
                    <a:moveTo>
                      <a:pt x="10" y="332"/>
                    </a:moveTo>
                    <a:cubicBezTo>
                      <a:pt x="13" y="345"/>
                      <a:pt x="15" y="358"/>
                      <a:pt x="17" y="371"/>
                    </a:cubicBezTo>
                    <a:cubicBezTo>
                      <a:pt x="19" y="381"/>
                      <a:pt x="27" y="387"/>
                      <a:pt x="36" y="386"/>
                    </a:cubicBezTo>
                    <a:cubicBezTo>
                      <a:pt x="46" y="385"/>
                      <a:pt x="53" y="376"/>
                      <a:pt x="51" y="366"/>
                    </a:cubicBezTo>
                    <a:cubicBezTo>
                      <a:pt x="48" y="348"/>
                      <a:pt x="45" y="330"/>
                      <a:pt x="42" y="312"/>
                    </a:cubicBezTo>
                    <a:cubicBezTo>
                      <a:pt x="40" y="304"/>
                      <a:pt x="39" y="297"/>
                      <a:pt x="37" y="289"/>
                    </a:cubicBezTo>
                    <a:cubicBezTo>
                      <a:pt x="37" y="284"/>
                      <a:pt x="38" y="281"/>
                      <a:pt x="41" y="281"/>
                    </a:cubicBezTo>
                    <a:cubicBezTo>
                      <a:pt x="41" y="281"/>
                      <a:pt x="41" y="281"/>
                      <a:pt x="41" y="281"/>
                    </a:cubicBezTo>
                    <a:cubicBezTo>
                      <a:pt x="41" y="281"/>
                      <a:pt x="41" y="281"/>
                      <a:pt x="41" y="281"/>
                    </a:cubicBezTo>
                    <a:cubicBezTo>
                      <a:pt x="42" y="281"/>
                      <a:pt x="42" y="281"/>
                      <a:pt x="42" y="281"/>
                    </a:cubicBezTo>
                    <a:cubicBezTo>
                      <a:pt x="69" y="276"/>
                      <a:pt x="96" y="272"/>
                      <a:pt x="123" y="267"/>
                    </a:cubicBezTo>
                    <a:cubicBezTo>
                      <a:pt x="124" y="267"/>
                      <a:pt x="124" y="266"/>
                      <a:pt x="124" y="266"/>
                    </a:cubicBezTo>
                    <a:cubicBezTo>
                      <a:pt x="124" y="266"/>
                      <a:pt x="124" y="266"/>
                      <a:pt x="124" y="266"/>
                    </a:cubicBezTo>
                    <a:cubicBezTo>
                      <a:pt x="124" y="266"/>
                      <a:pt x="125" y="266"/>
                      <a:pt x="125" y="266"/>
                    </a:cubicBezTo>
                    <a:cubicBezTo>
                      <a:pt x="128" y="266"/>
                      <a:pt x="129" y="268"/>
                      <a:pt x="130" y="272"/>
                    </a:cubicBezTo>
                    <a:cubicBezTo>
                      <a:pt x="135" y="298"/>
                      <a:pt x="139" y="323"/>
                      <a:pt x="144" y="349"/>
                    </a:cubicBezTo>
                    <a:cubicBezTo>
                      <a:pt x="146" y="360"/>
                      <a:pt x="154" y="366"/>
                      <a:pt x="165" y="363"/>
                    </a:cubicBezTo>
                    <a:cubicBezTo>
                      <a:pt x="174" y="361"/>
                      <a:pt x="179" y="353"/>
                      <a:pt x="178" y="342"/>
                    </a:cubicBezTo>
                    <a:cubicBezTo>
                      <a:pt x="174" y="320"/>
                      <a:pt x="170" y="297"/>
                      <a:pt x="166" y="274"/>
                    </a:cubicBezTo>
                    <a:cubicBezTo>
                      <a:pt x="164" y="267"/>
                      <a:pt x="163" y="260"/>
                      <a:pt x="161" y="253"/>
                    </a:cubicBezTo>
                    <a:cubicBezTo>
                      <a:pt x="156" y="235"/>
                      <a:pt x="136" y="222"/>
                      <a:pt x="117" y="224"/>
                    </a:cubicBezTo>
                    <a:cubicBezTo>
                      <a:pt x="117" y="224"/>
                      <a:pt x="117" y="224"/>
                      <a:pt x="117" y="224"/>
                    </a:cubicBezTo>
                    <a:cubicBezTo>
                      <a:pt x="115" y="224"/>
                      <a:pt x="113" y="223"/>
                      <a:pt x="113" y="220"/>
                    </a:cubicBezTo>
                    <a:cubicBezTo>
                      <a:pt x="112" y="220"/>
                      <a:pt x="112" y="219"/>
                      <a:pt x="112" y="218"/>
                    </a:cubicBezTo>
                    <a:cubicBezTo>
                      <a:pt x="112" y="218"/>
                      <a:pt x="112" y="217"/>
                      <a:pt x="112" y="216"/>
                    </a:cubicBezTo>
                    <a:cubicBezTo>
                      <a:pt x="106" y="183"/>
                      <a:pt x="100" y="149"/>
                      <a:pt x="94" y="116"/>
                    </a:cubicBezTo>
                    <a:cubicBezTo>
                      <a:pt x="91" y="100"/>
                      <a:pt x="88" y="84"/>
                      <a:pt x="86" y="68"/>
                    </a:cubicBezTo>
                    <a:cubicBezTo>
                      <a:pt x="82" y="50"/>
                      <a:pt x="79" y="32"/>
                      <a:pt x="76" y="14"/>
                    </a:cubicBezTo>
                    <a:cubicBezTo>
                      <a:pt x="75" y="7"/>
                      <a:pt x="70" y="2"/>
                      <a:pt x="63" y="1"/>
                    </a:cubicBezTo>
                    <a:cubicBezTo>
                      <a:pt x="57" y="0"/>
                      <a:pt x="51" y="1"/>
                      <a:pt x="46" y="6"/>
                    </a:cubicBezTo>
                    <a:cubicBezTo>
                      <a:pt x="42" y="11"/>
                      <a:pt x="42" y="17"/>
                      <a:pt x="43" y="23"/>
                    </a:cubicBezTo>
                    <a:cubicBezTo>
                      <a:pt x="49" y="58"/>
                      <a:pt x="55" y="94"/>
                      <a:pt x="62" y="130"/>
                    </a:cubicBezTo>
                    <a:cubicBezTo>
                      <a:pt x="63" y="134"/>
                      <a:pt x="63" y="138"/>
                      <a:pt x="64" y="142"/>
                    </a:cubicBezTo>
                    <a:cubicBezTo>
                      <a:pt x="64" y="145"/>
                      <a:pt x="63" y="147"/>
                      <a:pt x="60" y="147"/>
                    </a:cubicBezTo>
                    <a:cubicBezTo>
                      <a:pt x="58" y="148"/>
                      <a:pt x="56" y="146"/>
                      <a:pt x="56" y="144"/>
                    </a:cubicBezTo>
                    <a:cubicBezTo>
                      <a:pt x="55" y="142"/>
                      <a:pt x="55" y="141"/>
                      <a:pt x="55" y="140"/>
                    </a:cubicBezTo>
                    <a:cubicBezTo>
                      <a:pt x="48" y="102"/>
                      <a:pt x="41" y="63"/>
                      <a:pt x="35" y="25"/>
                    </a:cubicBezTo>
                    <a:cubicBezTo>
                      <a:pt x="34" y="22"/>
                      <a:pt x="34" y="20"/>
                      <a:pt x="33" y="18"/>
                    </a:cubicBezTo>
                    <a:cubicBezTo>
                      <a:pt x="30" y="12"/>
                      <a:pt x="24" y="7"/>
                      <a:pt x="18" y="8"/>
                    </a:cubicBezTo>
                    <a:cubicBezTo>
                      <a:pt x="5" y="9"/>
                      <a:pt x="2" y="15"/>
                      <a:pt x="0" y="22"/>
                    </a:cubicBezTo>
                    <a:cubicBezTo>
                      <a:pt x="0" y="24"/>
                      <a:pt x="0" y="27"/>
                      <a:pt x="1" y="30"/>
                    </a:cubicBezTo>
                    <a:cubicBezTo>
                      <a:pt x="3" y="44"/>
                      <a:pt x="6" y="58"/>
                      <a:pt x="8" y="73"/>
                    </a:cubicBezTo>
                    <a:cubicBezTo>
                      <a:pt x="17" y="126"/>
                      <a:pt x="27" y="179"/>
                      <a:pt x="36" y="232"/>
                    </a:cubicBezTo>
                    <a:cubicBezTo>
                      <a:pt x="36" y="232"/>
                      <a:pt x="36" y="233"/>
                      <a:pt x="36" y="234"/>
                    </a:cubicBezTo>
                    <a:cubicBezTo>
                      <a:pt x="37" y="236"/>
                      <a:pt x="36" y="238"/>
                      <a:pt x="34" y="239"/>
                    </a:cubicBezTo>
                    <a:cubicBezTo>
                      <a:pt x="34" y="239"/>
                      <a:pt x="34" y="239"/>
                      <a:pt x="34" y="239"/>
                    </a:cubicBezTo>
                    <a:cubicBezTo>
                      <a:pt x="14" y="244"/>
                      <a:pt x="0" y="264"/>
                      <a:pt x="2" y="284"/>
                    </a:cubicBezTo>
                    <a:cubicBezTo>
                      <a:pt x="4" y="300"/>
                      <a:pt x="8" y="316"/>
                      <a:pt x="10" y="332"/>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5" name="Freeform 75"/>
              <p:cNvSpPr>
                <a:spLocks noEditPoints="1"/>
              </p:cNvSpPr>
              <p:nvPr/>
            </p:nvSpPr>
            <p:spPr bwMode="auto">
              <a:xfrm>
                <a:off x="5046379" y="4189756"/>
                <a:ext cx="207985" cy="342954"/>
              </a:xfrm>
              <a:custGeom>
                <a:avLst/>
                <a:gdLst/>
                <a:ahLst/>
                <a:cxnLst>
                  <a:cxn ang="0">
                    <a:pos x="169" y="293"/>
                  </a:cxn>
                  <a:cxn ang="0">
                    <a:pos x="150" y="334"/>
                  </a:cxn>
                  <a:cxn ang="0">
                    <a:pos x="108" y="315"/>
                  </a:cxn>
                  <a:cxn ang="0">
                    <a:pos x="128" y="274"/>
                  </a:cxn>
                  <a:cxn ang="0">
                    <a:pos x="169" y="293"/>
                  </a:cxn>
                  <a:cxn ang="0">
                    <a:pos x="64" y="336"/>
                  </a:cxn>
                  <a:cxn ang="0">
                    <a:pos x="77" y="373"/>
                  </a:cxn>
                  <a:cxn ang="0">
                    <a:pos x="99" y="384"/>
                  </a:cxn>
                  <a:cxn ang="0">
                    <a:pos x="110" y="362"/>
                  </a:cxn>
                  <a:cxn ang="0">
                    <a:pos x="91" y="311"/>
                  </a:cxn>
                  <a:cxn ang="0">
                    <a:pos x="83" y="288"/>
                  </a:cxn>
                  <a:cxn ang="0">
                    <a:pos x="85" y="280"/>
                  </a:cxn>
                  <a:cxn ang="0">
                    <a:pos x="85" y="280"/>
                  </a:cxn>
                  <a:cxn ang="0">
                    <a:pos x="85" y="280"/>
                  </a:cxn>
                  <a:cxn ang="0">
                    <a:pos x="86" y="280"/>
                  </a:cxn>
                  <a:cxn ang="0">
                    <a:pos x="163" y="252"/>
                  </a:cxn>
                  <a:cxn ang="0">
                    <a:pos x="164" y="251"/>
                  </a:cxn>
                  <a:cxn ang="0">
                    <a:pos x="164" y="251"/>
                  </a:cxn>
                  <a:cxn ang="0">
                    <a:pos x="165" y="251"/>
                  </a:cxn>
                  <a:cxn ang="0">
                    <a:pos x="171" y="256"/>
                  </a:cxn>
                  <a:cxn ang="0">
                    <a:pos x="198" y="329"/>
                  </a:cxn>
                  <a:cxn ang="0">
                    <a:pos x="221" y="340"/>
                  </a:cxn>
                  <a:cxn ang="0">
                    <a:pos x="230" y="317"/>
                  </a:cxn>
                  <a:cxn ang="0">
                    <a:pos x="206" y="252"/>
                  </a:cxn>
                  <a:cxn ang="0">
                    <a:pos x="199" y="232"/>
                  </a:cxn>
                  <a:cxn ang="0">
                    <a:pos x="150" y="211"/>
                  </a:cxn>
                  <a:cxn ang="0">
                    <a:pos x="150" y="211"/>
                  </a:cxn>
                  <a:cxn ang="0">
                    <a:pos x="145" y="208"/>
                  </a:cxn>
                  <a:cxn ang="0">
                    <a:pos x="144" y="206"/>
                  </a:cxn>
                  <a:cxn ang="0">
                    <a:pos x="143" y="204"/>
                  </a:cxn>
                  <a:cxn ang="0">
                    <a:pos x="109" y="109"/>
                  </a:cxn>
                  <a:cxn ang="0">
                    <a:pos x="92" y="63"/>
                  </a:cxn>
                  <a:cxn ang="0">
                    <a:pos x="73" y="11"/>
                  </a:cxn>
                  <a:cxn ang="0">
                    <a:pos x="58" y="0"/>
                  </a:cxn>
                  <a:cxn ang="0">
                    <a:pos x="42" y="9"/>
                  </a:cxn>
                  <a:cxn ang="0">
                    <a:pos x="42" y="25"/>
                  </a:cxn>
                  <a:cxn ang="0">
                    <a:pos x="79" y="128"/>
                  </a:cxn>
                  <a:cxn ang="0">
                    <a:pos x="83" y="140"/>
                  </a:cxn>
                  <a:cxn ang="0">
                    <a:pos x="81" y="145"/>
                  </a:cxn>
                  <a:cxn ang="0">
                    <a:pos x="75" y="142"/>
                  </a:cxn>
                  <a:cxn ang="0">
                    <a:pos x="74" y="139"/>
                  </a:cxn>
                  <a:cxn ang="0">
                    <a:pos x="34" y="29"/>
                  </a:cxn>
                  <a:cxn ang="0">
                    <a:pos x="31" y="23"/>
                  </a:cxn>
                  <a:cxn ang="0">
                    <a:pos x="14" y="15"/>
                  </a:cxn>
                  <a:cxn ang="0">
                    <a:pos x="0" y="32"/>
                  </a:cxn>
                  <a:cxn ang="0">
                    <a:pos x="1" y="39"/>
                  </a:cxn>
                  <a:cxn ang="0">
                    <a:pos x="16" y="81"/>
                  </a:cxn>
                  <a:cxn ang="0">
                    <a:pos x="72" y="232"/>
                  </a:cxn>
                  <a:cxn ang="0">
                    <a:pos x="72" y="234"/>
                  </a:cxn>
                  <a:cxn ang="0">
                    <a:pos x="70" y="240"/>
                  </a:cxn>
                  <a:cxn ang="0">
                    <a:pos x="70" y="240"/>
                  </a:cxn>
                  <a:cxn ang="0">
                    <a:pos x="47" y="289"/>
                  </a:cxn>
                  <a:cxn ang="0">
                    <a:pos x="64" y="336"/>
                  </a:cxn>
                </a:cxnLst>
                <a:rect l="0" t="0" r="r" b="b"/>
                <a:pathLst>
                  <a:path w="234" h="387">
                    <a:moveTo>
                      <a:pt x="169" y="293"/>
                    </a:moveTo>
                    <a:cubicBezTo>
                      <a:pt x="175" y="310"/>
                      <a:pt x="166" y="328"/>
                      <a:pt x="150" y="334"/>
                    </a:cubicBezTo>
                    <a:cubicBezTo>
                      <a:pt x="133" y="340"/>
                      <a:pt x="114" y="332"/>
                      <a:pt x="108" y="315"/>
                    </a:cubicBezTo>
                    <a:cubicBezTo>
                      <a:pt x="103" y="299"/>
                      <a:pt x="111" y="280"/>
                      <a:pt x="128" y="274"/>
                    </a:cubicBezTo>
                    <a:cubicBezTo>
                      <a:pt x="144" y="268"/>
                      <a:pt x="163" y="277"/>
                      <a:pt x="169" y="293"/>
                    </a:cubicBezTo>
                    <a:close/>
                    <a:moveTo>
                      <a:pt x="64" y="336"/>
                    </a:moveTo>
                    <a:cubicBezTo>
                      <a:pt x="68" y="348"/>
                      <a:pt x="72" y="360"/>
                      <a:pt x="77" y="373"/>
                    </a:cubicBezTo>
                    <a:cubicBezTo>
                      <a:pt x="81" y="383"/>
                      <a:pt x="90" y="387"/>
                      <a:pt x="99" y="384"/>
                    </a:cubicBezTo>
                    <a:cubicBezTo>
                      <a:pt x="108" y="381"/>
                      <a:pt x="113" y="372"/>
                      <a:pt x="110" y="362"/>
                    </a:cubicBezTo>
                    <a:cubicBezTo>
                      <a:pt x="104" y="345"/>
                      <a:pt x="97" y="328"/>
                      <a:pt x="91" y="311"/>
                    </a:cubicBezTo>
                    <a:cubicBezTo>
                      <a:pt x="88" y="303"/>
                      <a:pt x="86" y="296"/>
                      <a:pt x="83" y="288"/>
                    </a:cubicBezTo>
                    <a:cubicBezTo>
                      <a:pt x="81" y="284"/>
                      <a:pt x="82" y="281"/>
                      <a:pt x="85" y="280"/>
                    </a:cubicBezTo>
                    <a:cubicBezTo>
                      <a:pt x="85" y="280"/>
                      <a:pt x="85" y="280"/>
                      <a:pt x="85" y="280"/>
                    </a:cubicBezTo>
                    <a:cubicBezTo>
                      <a:pt x="85" y="280"/>
                      <a:pt x="85" y="280"/>
                      <a:pt x="85" y="280"/>
                    </a:cubicBezTo>
                    <a:cubicBezTo>
                      <a:pt x="85" y="280"/>
                      <a:pt x="86" y="280"/>
                      <a:pt x="86" y="280"/>
                    </a:cubicBezTo>
                    <a:cubicBezTo>
                      <a:pt x="112" y="271"/>
                      <a:pt x="138" y="261"/>
                      <a:pt x="163" y="252"/>
                    </a:cubicBezTo>
                    <a:cubicBezTo>
                      <a:pt x="164" y="251"/>
                      <a:pt x="164" y="251"/>
                      <a:pt x="164" y="251"/>
                    </a:cubicBezTo>
                    <a:cubicBezTo>
                      <a:pt x="164" y="251"/>
                      <a:pt x="164" y="251"/>
                      <a:pt x="164" y="251"/>
                    </a:cubicBezTo>
                    <a:cubicBezTo>
                      <a:pt x="165" y="251"/>
                      <a:pt x="165" y="251"/>
                      <a:pt x="165" y="251"/>
                    </a:cubicBezTo>
                    <a:cubicBezTo>
                      <a:pt x="168" y="250"/>
                      <a:pt x="170" y="252"/>
                      <a:pt x="171" y="256"/>
                    </a:cubicBezTo>
                    <a:cubicBezTo>
                      <a:pt x="180" y="280"/>
                      <a:pt x="189" y="305"/>
                      <a:pt x="198" y="329"/>
                    </a:cubicBezTo>
                    <a:cubicBezTo>
                      <a:pt x="202" y="339"/>
                      <a:pt x="211" y="344"/>
                      <a:pt x="221" y="340"/>
                    </a:cubicBezTo>
                    <a:cubicBezTo>
                      <a:pt x="230" y="336"/>
                      <a:pt x="234" y="327"/>
                      <a:pt x="230" y="317"/>
                    </a:cubicBezTo>
                    <a:cubicBezTo>
                      <a:pt x="222" y="295"/>
                      <a:pt x="214" y="273"/>
                      <a:pt x="206" y="252"/>
                    </a:cubicBezTo>
                    <a:cubicBezTo>
                      <a:pt x="204" y="245"/>
                      <a:pt x="202" y="238"/>
                      <a:pt x="199" y="232"/>
                    </a:cubicBezTo>
                    <a:cubicBezTo>
                      <a:pt x="190" y="215"/>
                      <a:pt x="168" y="205"/>
                      <a:pt x="150" y="211"/>
                    </a:cubicBezTo>
                    <a:cubicBezTo>
                      <a:pt x="150" y="211"/>
                      <a:pt x="150" y="211"/>
                      <a:pt x="150" y="211"/>
                    </a:cubicBezTo>
                    <a:cubicBezTo>
                      <a:pt x="148" y="212"/>
                      <a:pt x="146" y="210"/>
                      <a:pt x="145" y="208"/>
                    </a:cubicBezTo>
                    <a:cubicBezTo>
                      <a:pt x="145" y="207"/>
                      <a:pt x="144" y="207"/>
                      <a:pt x="144" y="206"/>
                    </a:cubicBezTo>
                    <a:cubicBezTo>
                      <a:pt x="144" y="205"/>
                      <a:pt x="143" y="204"/>
                      <a:pt x="143" y="204"/>
                    </a:cubicBezTo>
                    <a:cubicBezTo>
                      <a:pt x="132" y="172"/>
                      <a:pt x="120" y="140"/>
                      <a:pt x="109" y="109"/>
                    </a:cubicBezTo>
                    <a:cubicBezTo>
                      <a:pt x="103" y="93"/>
                      <a:pt x="97" y="78"/>
                      <a:pt x="92" y="63"/>
                    </a:cubicBezTo>
                    <a:cubicBezTo>
                      <a:pt x="86" y="45"/>
                      <a:pt x="79" y="28"/>
                      <a:pt x="73" y="11"/>
                    </a:cubicBezTo>
                    <a:cubicBezTo>
                      <a:pt x="71" y="4"/>
                      <a:pt x="65" y="0"/>
                      <a:pt x="58" y="0"/>
                    </a:cubicBezTo>
                    <a:cubicBezTo>
                      <a:pt x="52" y="0"/>
                      <a:pt x="46" y="2"/>
                      <a:pt x="42" y="9"/>
                    </a:cubicBezTo>
                    <a:cubicBezTo>
                      <a:pt x="39" y="14"/>
                      <a:pt x="40" y="20"/>
                      <a:pt x="42" y="25"/>
                    </a:cubicBezTo>
                    <a:cubicBezTo>
                      <a:pt x="54" y="59"/>
                      <a:pt x="67" y="94"/>
                      <a:pt x="79" y="128"/>
                    </a:cubicBezTo>
                    <a:cubicBezTo>
                      <a:pt x="81" y="132"/>
                      <a:pt x="82" y="136"/>
                      <a:pt x="83" y="140"/>
                    </a:cubicBezTo>
                    <a:cubicBezTo>
                      <a:pt x="84" y="142"/>
                      <a:pt x="83" y="144"/>
                      <a:pt x="81" y="145"/>
                    </a:cubicBezTo>
                    <a:cubicBezTo>
                      <a:pt x="78" y="146"/>
                      <a:pt x="76" y="145"/>
                      <a:pt x="75" y="142"/>
                    </a:cubicBezTo>
                    <a:cubicBezTo>
                      <a:pt x="75" y="141"/>
                      <a:pt x="75" y="140"/>
                      <a:pt x="74" y="139"/>
                    </a:cubicBezTo>
                    <a:cubicBezTo>
                      <a:pt x="61" y="102"/>
                      <a:pt x="47" y="65"/>
                      <a:pt x="34" y="29"/>
                    </a:cubicBezTo>
                    <a:cubicBezTo>
                      <a:pt x="33" y="27"/>
                      <a:pt x="32" y="25"/>
                      <a:pt x="31" y="23"/>
                    </a:cubicBezTo>
                    <a:cubicBezTo>
                      <a:pt x="28" y="17"/>
                      <a:pt x="20" y="14"/>
                      <a:pt x="14" y="15"/>
                    </a:cubicBezTo>
                    <a:cubicBezTo>
                      <a:pt x="3" y="18"/>
                      <a:pt x="0" y="25"/>
                      <a:pt x="0" y="32"/>
                    </a:cubicBezTo>
                    <a:cubicBezTo>
                      <a:pt x="0" y="35"/>
                      <a:pt x="1" y="37"/>
                      <a:pt x="1" y="39"/>
                    </a:cubicBezTo>
                    <a:cubicBezTo>
                      <a:pt x="6" y="53"/>
                      <a:pt x="11" y="67"/>
                      <a:pt x="16" y="81"/>
                    </a:cubicBezTo>
                    <a:cubicBezTo>
                      <a:pt x="35" y="131"/>
                      <a:pt x="53" y="182"/>
                      <a:pt x="72" y="232"/>
                    </a:cubicBezTo>
                    <a:cubicBezTo>
                      <a:pt x="72" y="233"/>
                      <a:pt x="72" y="234"/>
                      <a:pt x="72" y="234"/>
                    </a:cubicBezTo>
                    <a:cubicBezTo>
                      <a:pt x="73" y="237"/>
                      <a:pt x="73" y="239"/>
                      <a:pt x="70" y="240"/>
                    </a:cubicBezTo>
                    <a:cubicBezTo>
                      <a:pt x="70" y="240"/>
                      <a:pt x="70" y="240"/>
                      <a:pt x="70" y="240"/>
                    </a:cubicBezTo>
                    <a:cubicBezTo>
                      <a:pt x="52" y="248"/>
                      <a:pt x="41" y="270"/>
                      <a:pt x="47" y="289"/>
                    </a:cubicBezTo>
                    <a:cubicBezTo>
                      <a:pt x="52" y="305"/>
                      <a:pt x="58" y="320"/>
                      <a:pt x="64" y="336"/>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6" name="Freeform 76"/>
              <p:cNvSpPr>
                <a:spLocks noEditPoints="1"/>
              </p:cNvSpPr>
              <p:nvPr/>
            </p:nvSpPr>
            <p:spPr bwMode="auto">
              <a:xfrm>
                <a:off x="5210111" y="4110102"/>
                <a:ext cx="250024" cy="334104"/>
              </a:xfrm>
              <a:custGeom>
                <a:avLst/>
                <a:gdLst/>
                <a:ahLst/>
                <a:cxnLst>
                  <a:cxn ang="0">
                    <a:pos x="213" y="270"/>
                  </a:cxn>
                  <a:cxn ang="0">
                    <a:pos x="202" y="314"/>
                  </a:cxn>
                  <a:cxn ang="0">
                    <a:pos x="158" y="303"/>
                  </a:cxn>
                  <a:cxn ang="0">
                    <a:pos x="170" y="259"/>
                  </a:cxn>
                  <a:cxn ang="0">
                    <a:pos x="213" y="270"/>
                  </a:cxn>
                  <a:cxn ang="0">
                    <a:pos x="117" y="331"/>
                  </a:cxn>
                  <a:cxn ang="0">
                    <a:pos x="137" y="365"/>
                  </a:cxn>
                  <a:cxn ang="0">
                    <a:pos x="160" y="373"/>
                  </a:cxn>
                  <a:cxn ang="0">
                    <a:pos x="167" y="349"/>
                  </a:cxn>
                  <a:cxn ang="0">
                    <a:pos x="140" y="301"/>
                  </a:cxn>
                  <a:cxn ang="0">
                    <a:pos x="128" y="281"/>
                  </a:cxn>
                  <a:cxn ang="0">
                    <a:pos x="128" y="272"/>
                  </a:cxn>
                  <a:cxn ang="0">
                    <a:pos x="129" y="272"/>
                  </a:cxn>
                  <a:cxn ang="0">
                    <a:pos x="128" y="272"/>
                  </a:cxn>
                  <a:cxn ang="0">
                    <a:pos x="130" y="272"/>
                  </a:cxn>
                  <a:cxn ang="0">
                    <a:pos x="201" y="231"/>
                  </a:cxn>
                  <a:cxn ang="0">
                    <a:pos x="202" y="230"/>
                  </a:cxn>
                  <a:cxn ang="0">
                    <a:pos x="202" y="230"/>
                  </a:cxn>
                  <a:cxn ang="0">
                    <a:pos x="202" y="230"/>
                  </a:cxn>
                  <a:cxn ang="0">
                    <a:pos x="209" y="233"/>
                  </a:cxn>
                  <a:cxn ang="0">
                    <a:pos x="248" y="301"/>
                  </a:cxn>
                  <a:cxn ang="0">
                    <a:pos x="273" y="307"/>
                  </a:cxn>
                  <a:cxn ang="0">
                    <a:pos x="278" y="283"/>
                  </a:cxn>
                  <a:cxn ang="0">
                    <a:pos x="243" y="223"/>
                  </a:cxn>
                  <a:cxn ang="0">
                    <a:pos x="232" y="205"/>
                  </a:cxn>
                  <a:cxn ang="0">
                    <a:pos x="180" y="193"/>
                  </a:cxn>
                  <a:cxn ang="0">
                    <a:pos x="180" y="193"/>
                  </a:cxn>
                  <a:cxn ang="0">
                    <a:pos x="175" y="191"/>
                  </a:cxn>
                  <a:cxn ang="0">
                    <a:pos x="174" y="189"/>
                  </a:cxn>
                  <a:cxn ang="0">
                    <a:pos x="172" y="187"/>
                  </a:cxn>
                  <a:cxn ang="0">
                    <a:pos x="122" y="99"/>
                  </a:cxn>
                  <a:cxn ang="0">
                    <a:pos x="97" y="57"/>
                  </a:cxn>
                  <a:cxn ang="0">
                    <a:pos x="70" y="9"/>
                  </a:cxn>
                  <a:cxn ang="0">
                    <a:pos x="54" y="1"/>
                  </a:cxn>
                  <a:cxn ang="0">
                    <a:pos x="39" y="12"/>
                  </a:cxn>
                  <a:cxn ang="0">
                    <a:pos x="42" y="29"/>
                  </a:cxn>
                  <a:cxn ang="0">
                    <a:pos x="96" y="123"/>
                  </a:cxn>
                  <a:cxn ang="0">
                    <a:pos x="102" y="134"/>
                  </a:cxn>
                  <a:cxn ang="0">
                    <a:pos x="101" y="140"/>
                  </a:cxn>
                  <a:cxn ang="0">
                    <a:pos x="95" y="138"/>
                  </a:cxn>
                  <a:cxn ang="0">
                    <a:pos x="93" y="135"/>
                  </a:cxn>
                  <a:cxn ang="0">
                    <a:pos x="35" y="33"/>
                  </a:cxn>
                  <a:cxn ang="0">
                    <a:pos x="31" y="28"/>
                  </a:cxn>
                  <a:cxn ang="0">
                    <a:pos x="13" y="23"/>
                  </a:cxn>
                  <a:cxn ang="0">
                    <a:pos x="2" y="43"/>
                  </a:cxn>
                  <a:cxn ang="0">
                    <a:pos x="4" y="50"/>
                  </a:cxn>
                  <a:cxn ang="0">
                    <a:pos x="26" y="88"/>
                  </a:cxn>
                  <a:cxn ang="0">
                    <a:pos x="107" y="228"/>
                  </a:cxn>
                  <a:cxn ang="0">
                    <a:pos x="108" y="229"/>
                  </a:cxn>
                  <a:cxn ang="0">
                    <a:pos x="107" y="235"/>
                  </a:cxn>
                  <a:cxn ang="0">
                    <a:pos x="107" y="235"/>
                  </a:cxn>
                  <a:cxn ang="0">
                    <a:pos x="93" y="288"/>
                  </a:cxn>
                  <a:cxn ang="0">
                    <a:pos x="117" y="331"/>
                  </a:cxn>
                </a:cxnLst>
                <a:rect l="0" t="0" r="r" b="b"/>
                <a:pathLst>
                  <a:path w="283" h="377">
                    <a:moveTo>
                      <a:pt x="213" y="270"/>
                    </a:moveTo>
                    <a:cubicBezTo>
                      <a:pt x="222" y="286"/>
                      <a:pt x="217" y="306"/>
                      <a:pt x="202" y="314"/>
                    </a:cubicBezTo>
                    <a:cubicBezTo>
                      <a:pt x="186" y="323"/>
                      <a:pt x="166" y="318"/>
                      <a:pt x="158" y="303"/>
                    </a:cubicBezTo>
                    <a:cubicBezTo>
                      <a:pt x="149" y="287"/>
                      <a:pt x="154" y="267"/>
                      <a:pt x="170" y="259"/>
                    </a:cubicBezTo>
                    <a:cubicBezTo>
                      <a:pt x="185" y="250"/>
                      <a:pt x="205" y="255"/>
                      <a:pt x="213" y="270"/>
                    </a:cubicBezTo>
                    <a:close/>
                    <a:moveTo>
                      <a:pt x="117" y="331"/>
                    </a:moveTo>
                    <a:cubicBezTo>
                      <a:pt x="124" y="342"/>
                      <a:pt x="130" y="353"/>
                      <a:pt x="137" y="365"/>
                    </a:cubicBezTo>
                    <a:cubicBezTo>
                      <a:pt x="142" y="374"/>
                      <a:pt x="152" y="377"/>
                      <a:pt x="160" y="373"/>
                    </a:cubicBezTo>
                    <a:cubicBezTo>
                      <a:pt x="169" y="368"/>
                      <a:pt x="172" y="358"/>
                      <a:pt x="167" y="349"/>
                    </a:cubicBezTo>
                    <a:cubicBezTo>
                      <a:pt x="158" y="333"/>
                      <a:pt x="149" y="317"/>
                      <a:pt x="140" y="301"/>
                    </a:cubicBezTo>
                    <a:cubicBezTo>
                      <a:pt x="136" y="295"/>
                      <a:pt x="132" y="288"/>
                      <a:pt x="128" y="281"/>
                    </a:cubicBezTo>
                    <a:cubicBezTo>
                      <a:pt x="125" y="277"/>
                      <a:pt x="125" y="274"/>
                      <a:pt x="128" y="272"/>
                    </a:cubicBezTo>
                    <a:cubicBezTo>
                      <a:pt x="128" y="272"/>
                      <a:pt x="128" y="272"/>
                      <a:pt x="129" y="272"/>
                    </a:cubicBezTo>
                    <a:cubicBezTo>
                      <a:pt x="128" y="272"/>
                      <a:pt x="128" y="272"/>
                      <a:pt x="128" y="272"/>
                    </a:cubicBezTo>
                    <a:cubicBezTo>
                      <a:pt x="129" y="272"/>
                      <a:pt x="129" y="272"/>
                      <a:pt x="130" y="272"/>
                    </a:cubicBezTo>
                    <a:cubicBezTo>
                      <a:pt x="154" y="258"/>
                      <a:pt x="177" y="244"/>
                      <a:pt x="201" y="231"/>
                    </a:cubicBezTo>
                    <a:cubicBezTo>
                      <a:pt x="201" y="230"/>
                      <a:pt x="201" y="230"/>
                      <a:pt x="202" y="230"/>
                    </a:cubicBezTo>
                    <a:cubicBezTo>
                      <a:pt x="202" y="230"/>
                      <a:pt x="202" y="230"/>
                      <a:pt x="202" y="230"/>
                    </a:cubicBezTo>
                    <a:cubicBezTo>
                      <a:pt x="202" y="230"/>
                      <a:pt x="202" y="230"/>
                      <a:pt x="202" y="230"/>
                    </a:cubicBezTo>
                    <a:cubicBezTo>
                      <a:pt x="205" y="228"/>
                      <a:pt x="207" y="229"/>
                      <a:pt x="209" y="233"/>
                    </a:cubicBezTo>
                    <a:cubicBezTo>
                      <a:pt x="222" y="256"/>
                      <a:pt x="235" y="278"/>
                      <a:pt x="248" y="301"/>
                    </a:cubicBezTo>
                    <a:cubicBezTo>
                      <a:pt x="254" y="310"/>
                      <a:pt x="264" y="313"/>
                      <a:pt x="273" y="307"/>
                    </a:cubicBezTo>
                    <a:cubicBezTo>
                      <a:pt x="281" y="302"/>
                      <a:pt x="283" y="292"/>
                      <a:pt x="278" y="283"/>
                    </a:cubicBezTo>
                    <a:cubicBezTo>
                      <a:pt x="266" y="263"/>
                      <a:pt x="255" y="243"/>
                      <a:pt x="243" y="223"/>
                    </a:cubicBezTo>
                    <a:cubicBezTo>
                      <a:pt x="240" y="217"/>
                      <a:pt x="236" y="211"/>
                      <a:pt x="232" y="205"/>
                    </a:cubicBezTo>
                    <a:cubicBezTo>
                      <a:pt x="221" y="190"/>
                      <a:pt x="197" y="184"/>
                      <a:pt x="180" y="193"/>
                    </a:cubicBezTo>
                    <a:cubicBezTo>
                      <a:pt x="180" y="193"/>
                      <a:pt x="180" y="193"/>
                      <a:pt x="180" y="193"/>
                    </a:cubicBezTo>
                    <a:cubicBezTo>
                      <a:pt x="178" y="194"/>
                      <a:pt x="177" y="193"/>
                      <a:pt x="175" y="191"/>
                    </a:cubicBezTo>
                    <a:cubicBezTo>
                      <a:pt x="174" y="190"/>
                      <a:pt x="174" y="190"/>
                      <a:pt x="174" y="189"/>
                    </a:cubicBezTo>
                    <a:cubicBezTo>
                      <a:pt x="173" y="188"/>
                      <a:pt x="173" y="188"/>
                      <a:pt x="172" y="187"/>
                    </a:cubicBezTo>
                    <a:cubicBezTo>
                      <a:pt x="156" y="158"/>
                      <a:pt x="139" y="128"/>
                      <a:pt x="122" y="99"/>
                    </a:cubicBezTo>
                    <a:cubicBezTo>
                      <a:pt x="114" y="85"/>
                      <a:pt x="106" y="71"/>
                      <a:pt x="97" y="57"/>
                    </a:cubicBezTo>
                    <a:cubicBezTo>
                      <a:pt x="88" y="41"/>
                      <a:pt x="79" y="25"/>
                      <a:pt x="70" y="9"/>
                    </a:cubicBezTo>
                    <a:cubicBezTo>
                      <a:pt x="66" y="3"/>
                      <a:pt x="61" y="0"/>
                      <a:pt x="54" y="1"/>
                    </a:cubicBezTo>
                    <a:cubicBezTo>
                      <a:pt x="47" y="2"/>
                      <a:pt x="42" y="5"/>
                      <a:pt x="39" y="12"/>
                    </a:cubicBezTo>
                    <a:cubicBezTo>
                      <a:pt x="37" y="18"/>
                      <a:pt x="39" y="24"/>
                      <a:pt x="42" y="29"/>
                    </a:cubicBezTo>
                    <a:cubicBezTo>
                      <a:pt x="60" y="60"/>
                      <a:pt x="78" y="92"/>
                      <a:pt x="96" y="123"/>
                    </a:cubicBezTo>
                    <a:cubicBezTo>
                      <a:pt x="98" y="127"/>
                      <a:pt x="100" y="130"/>
                      <a:pt x="102" y="134"/>
                    </a:cubicBezTo>
                    <a:cubicBezTo>
                      <a:pt x="104" y="136"/>
                      <a:pt x="103" y="139"/>
                      <a:pt x="101" y="140"/>
                    </a:cubicBezTo>
                    <a:cubicBezTo>
                      <a:pt x="98" y="141"/>
                      <a:pt x="96" y="140"/>
                      <a:pt x="95" y="138"/>
                    </a:cubicBezTo>
                    <a:cubicBezTo>
                      <a:pt x="95" y="137"/>
                      <a:pt x="94" y="136"/>
                      <a:pt x="93" y="135"/>
                    </a:cubicBezTo>
                    <a:cubicBezTo>
                      <a:pt x="74" y="101"/>
                      <a:pt x="54" y="67"/>
                      <a:pt x="35" y="33"/>
                    </a:cubicBezTo>
                    <a:cubicBezTo>
                      <a:pt x="34" y="32"/>
                      <a:pt x="32" y="30"/>
                      <a:pt x="31" y="28"/>
                    </a:cubicBezTo>
                    <a:cubicBezTo>
                      <a:pt x="26" y="23"/>
                      <a:pt x="18" y="21"/>
                      <a:pt x="13" y="23"/>
                    </a:cubicBezTo>
                    <a:cubicBezTo>
                      <a:pt x="2" y="29"/>
                      <a:pt x="0" y="36"/>
                      <a:pt x="2" y="43"/>
                    </a:cubicBezTo>
                    <a:cubicBezTo>
                      <a:pt x="2" y="45"/>
                      <a:pt x="3" y="48"/>
                      <a:pt x="4" y="50"/>
                    </a:cubicBezTo>
                    <a:cubicBezTo>
                      <a:pt x="12" y="62"/>
                      <a:pt x="19" y="75"/>
                      <a:pt x="26" y="88"/>
                    </a:cubicBezTo>
                    <a:cubicBezTo>
                      <a:pt x="53" y="134"/>
                      <a:pt x="80" y="181"/>
                      <a:pt x="107" y="228"/>
                    </a:cubicBezTo>
                    <a:cubicBezTo>
                      <a:pt x="107" y="228"/>
                      <a:pt x="108" y="229"/>
                      <a:pt x="108" y="229"/>
                    </a:cubicBezTo>
                    <a:cubicBezTo>
                      <a:pt x="109" y="231"/>
                      <a:pt x="109" y="233"/>
                      <a:pt x="107" y="235"/>
                    </a:cubicBezTo>
                    <a:cubicBezTo>
                      <a:pt x="107" y="235"/>
                      <a:pt x="107" y="235"/>
                      <a:pt x="107" y="235"/>
                    </a:cubicBezTo>
                    <a:cubicBezTo>
                      <a:pt x="90" y="246"/>
                      <a:pt x="84" y="270"/>
                      <a:pt x="93" y="288"/>
                    </a:cubicBezTo>
                    <a:cubicBezTo>
                      <a:pt x="100" y="302"/>
                      <a:pt x="109" y="316"/>
                      <a:pt x="117" y="331"/>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7" name="Freeform 78"/>
              <p:cNvSpPr>
                <a:spLocks noEditPoints="1"/>
              </p:cNvSpPr>
              <p:nvPr/>
            </p:nvSpPr>
            <p:spPr bwMode="auto">
              <a:xfrm>
                <a:off x="5486687" y="3875566"/>
                <a:ext cx="314190" cy="285427"/>
              </a:xfrm>
              <a:custGeom>
                <a:avLst/>
                <a:gdLst/>
                <a:ahLst/>
                <a:cxnLst>
                  <a:cxn ang="0">
                    <a:pos x="282" y="202"/>
                  </a:cxn>
                  <a:cxn ang="0">
                    <a:pos x="286" y="247"/>
                  </a:cxn>
                  <a:cxn ang="0">
                    <a:pos x="240" y="251"/>
                  </a:cxn>
                  <a:cxn ang="0">
                    <a:pos x="237" y="206"/>
                  </a:cxn>
                  <a:cxn ang="0">
                    <a:pos x="282" y="202"/>
                  </a:cxn>
                  <a:cxn ang="0">
                    <a:pos x="212" y="291"/>
                  </a:cxn>
                  <a:cxn ang="0">
                    <a:pos x="242" y="317"/>
                  </a:cxn>
                  <a:cxn ang="0">
                    <a:pos x="267" y="316"/>
                  </a:cxn>
                  <a:cxn ang="0">
                    <a:pos x="265" y="291"/>
                  </a:cxn>
                  <a:cxn ang="0">
                    <a:pos x="223" y="256"/>
                  </a:cxn>
                  <a:cxn ang="0">
                    <a:pos x="205" y="241"/>
                  </a:cxn>
                  <a:cxn ang="0">
                    <a:pos x="202" y="233"/>
                  </a:cxn>
                  <a:cxn ang="0">
                    <a:pos x="203" y="233"/>
                  </a:cxn>
                  <a:cxn ang="0">
                    <a:pos x="203" y="233"/>
                  </a:cxn>
                  <a:cxn ang="0">
                    <a:pos x="204" y="231"/>
                  </a:cxn>
                  <a:cxn ang="0">
                    <a:pos x="256" y="169"/>
                  </a:cxn>
                  <a:cxn ang="0">
                    <a:pos x="257" y="168"/>
                  </a:cxn>
                  <a:cxn ang="0">
                    <a:pos x="257" y="168"/>
                  </a:cxn>
                  <a:cxn ang="0">
                    <a:pos x="257" y="167"/>
                  </a:cxn>
                  <a:cxn ang="0">
                    <a:pos x="265" y="168"/>
                  </a:cxn>
                  <a:cxn ang="0">
                    <a:pos x="325" y="218"/>
                  </a:cxn>
                  <a:cxn ang="0">
                    <a:pos x="350" y="216"/>
                  </a:cxn>
                  <a:cxn ang="0">
                    <a:pos x="347" y="192"/>
                  </a:cxn>
                  <a:cxn ang="0">
                    <a:pos x="294" y="147"/>
                  </a:cxn>
                  <a:cxn ang="0">
                    <a:pos x="277" y="134"/>
                  </a:cxn>
                  <a:cxn ang="0">
                    <a:pos x="224" y="140"/>
                  </a:cxn>
                  <a:cxn ang="0">
                    <a:pos x="224" y="140"/>
                  </a:cxn>
                  <a:cxn ang="0">
                    <a:pos x="218" y="140"/>
                  </a:cxn>
                  <a:cxn ang="0">
                    <a:pos x="217" y="139"/>
                  </a:cxn>
                  <a:cxn ang="0">
                    <a:pos x="215" y="137"/>
                  </a:cxn>
                  <a:cxn ang="0">
                    <a:pos x="137" y="72"/>
                  </a:cxn>
                  <a:cxn ang="0">
                    <a:pos x="100" y="41"/>
                  </a:cxn>
                  <a:cxn ang="0">
                    <a:pos x="58" y="5"/>
                  </a:cxn>
                  <a:cxn ang="0">
                    <a:pos x="40" y="3"/>
                  </a:cxn>
                  <a:cxn ang="0">
                    <a:pos x="30" y="19"/>
                  </a:cxn>
                  <a:cxn ang="0">
                    <a:pos x="38" y="33"/>
                  </a:cxn>
                  <a:cxn ang="0">
                    <a:pos x="121" y="103"/>
                  </a:cxn>
                  <a:cxn ang="0">
                    <a:pos x="131" y="112"/>
                  </a:cxn>
                  <a:cxn ang="0">
                    <a:pos x="131" y="118"/>
                  </a:cxn>
                  <a:cxn ang="0">
                    <a:pos x="125" y="118"/>
                  </a:cxn>
                  <a:cxn ang="0">
                    <a:pos x="123" y="116"/>
                  </a:cxn>
                  <a:cxn ang="0">
                    <a:pos x="33" y="40"/>
                  </a:cxn>
                  <a:cxn ang="0">
                    <a:pos x="28" y="37"/>
                  </a:cxn>
                  <a:cxn ang="0">
                    <a:pos x="9" y="38"/>
                  </a:cxn>
                  <a:cxn ang="0">
                    <a:pos x="5" y="60"/>
                  </a:cxn>
                  <a:cxn ang="0">
                    <a:pos x="10" y="66"/>
                  </a:cxn>
                  <a:cxn ang="0">
                    <a:pos x="44" y="94"/>
                  </a:cxn>
                  <a:cxn ang="0">
                    <a:pos x="167" y="198"/>
                  </a:cxn>
                  <a:cxn ang="0">
                    <a:pos x="169" y="199"/>
                  </a:cxn>
                  <a:cxn ang="0">
                    <a:pos x="170" y="205"/>
                  </a:cxn>
                  <a:cxn ang="0">
                    <a:pos x="170" y="205"/>
                  </a:cxn>
                  <a:cxn ang="0">
                    <a:pos x="175" y="259"/>
                  </a:cxn>
                  <a:cxn ang="0">
                    <a:pos x="212" y="291"/>
                  </a:cxn>
                </a:cxnLst>
                <a:rect l="0" t="0" r="r" b="b"/>
                <a:pathLst>
                  <a:path w="356" h="323">
                    <a:moveTo>
                      <a:pt x="282" y="202"/>
                    </a:moveTo>
                    <a:cubicBezTo>
                      <a:pt x="295" y="213"/>
                      <a:pt x="297" y="234"/>
                      <a:pt x="286" y="247"/>
                    </a:cubicBezTo>
                    <a:cubicBezTo>
                      <a:pt x="274" y="261"/>
                      <a:pt x="254" y="262"/>
                      <a:pt x="240" y="251"/>
                    </a:cubicBezTo>
                    <a:cubicBezTo>
                      <a:pt x="227" y="240"/>
                      <a:pt x="225" y="219"/>
                      <a:pt x="237" y="206"/>
                    </a:cubicBezTo>
                    <a:cubicBezTo>
                      <a:pt x="248" y="192"/>
                      <a:pt x="268" y="191"/>
                      <a:pt x="282" y="202"/>
                    </a:cubicBezTo>
                    <a:close/>
                    <a:moveTo>
                      <a:pt x="212" y="291"/>
                    </a:moveTo>
                    <a:cubicBezTo>
                      <a:pt x="222" y="300"/>
                      <a:pt x="232" y="308"/>
                      <a:pt x="242" y="317"/>
                    </a:cubicBezTo>
                    <a:cubicBezTo>
                      <a:pt x="250" y="323"/>
                      <a:pt x="260" y="323"/>
                      <a:pt x="267" y="316"/>
                    </a:cubicBezTo>
                    <a:cubicBezTo>
                      <a:pt x="273" y="308"/>
                      <a:pt x="273" y="298"/>
                      <a:pt x="265" y="291"/>
                    </a:cubicBezTo>
                    <a:cubicBezTo>
                      <a:pt x="251" y="279"/>
                      <a:pt x="237" y="268"/>
                      <a:pt x="223" y="256"/>
                    </a:cubicBezTo>
                    <a:cubicBezTo>
                      <a:pt x="217" y="251"/>
                      <a:pt x="211" y="246"/>
                      <a:pt x="205" y="241"/>
                    </a:cubicBezTo>
                    <a:cubicBezTo>
                      <a:pt x="201" y="238"/>
                      <a:pt x="200" y="235"/>
                      <a:pt x="202" y="233"/>
                    </a:cubicBezTo>
                    <a:cubicBezTo>
                      <a:pt x="202" y="233"/>
                      <a:pt x="203" y="233"/>
                      <a:pt x="203" y="233"/>
                    </a:cubicBezTo>
                    <a:cubicBezTo>
                      <a:pt x="203" y="233"/>
                      <a:pt x="203" y="233"/>
                      <a:pt x="203" y="233"/>
                    </a:cubicBezTo>
                    <a:cubicBezTo>
                      <a:pt x="203" y="232"/>
                      <a:pt x="203" y="232"/>
                      <a:pt x="204" y="231"/>
                    </a:cubicBezTo>
                    <a:cubicBezTo>
                      <a:pt x="221" y="211"/>
                      <a:pt x="239" y="190"/>
                      <a:pt x="256" y="169"/>
                    </a:cubicBezTo>
                    <a:cubicBezTo>
                      <a:pt x="257" y="168"/>
                      <a:pt x="257" y="168"/>
                      <a:pt x="257" y="168"/>
                    </a:cubicBezTo>
                    <a:cubicBezTo>
                      <a:pt x="257" y="168"/>
                      <a:pt x="257" y="168"/>
                      <a:pt x="257" y="168"/>
                    </a:cubicBezTo>
                    <a:cubicBezTo>
                      <a:pt x="257" y="168"/>
                      <a:pt x="257" y="167"/>
                      <a:pt x="257" y="167"/>
                    </a:cubicBezTo>
                    <a:cubicBezTo>
                      <a:pt x="259" y="165"/>
                      <a:pt x="262" y="165"/>
                      <a:pt x="265" y="168"/>
                    </a:cubicBezTo>
                    <a:cubicBezTo>
                      <a:pt x="285" y="185"/>
                      <a:pt x="305" y="202"/>
                      <a:pt x="325" y="218"/>
                    </a:cubicBezTo>
                    <a:cubicBezTo>
                      <a:pt x="333" y="225"/>
                      <a:pt x="344" y="224"/>
                      <a:pt x="350" y="216"/>
                    </a:cubicBezTo>
                    <a:cubicBezTo>
                      <a:pt x="356" y="209"/>
                      <a:pt x="355" y="198"/>
                      <a:pt x="347" y="192"/>
                    </a:cubicBezTo>
                    <a:cubicBezTo>
                      <a:pt x="329" y="177"/>
                      <a:pt x="311" y="162"/>
                      <a:pt x="294" y="147"/>
                    </a:cubicBezTo>
                    <a:cubicBezTo>
                      <a:pt x="288" y="143"/>
                      <a:pt x="283" y="138"/>
                      <a:pt x="277" y="134"/>
                    </a:cubicBezTo>
                    <a:cubicBezTo>
                      <a:pt x="261" y="123"/>
                      <a:pt x="237" y="126"/>
                      <a:pt x="224" y="140"/>
                    </a:cubicBezTo>
                    <a:cubicBezTo>
                      <a:pt x="224" y="140"/>
                      <a:pt x="224" y="140"/>
                      <a:pt x="224" y="140"/>
                    </a:cubicBezTo>
                    <a:cubicBezTo>
                      <a:pt x="223" y="142"/>
                      <a:pt x="221" y="142"/>
                      <a:pt x="218" y="140"/>
                    </a:cubicBezTo>
                    <a:cubicBezTo>
                      <a:pt x="218" y="140"/>
                      <a:pt x="217" y="139"/>
                      <a:pt x="217" y="139"/>
                    </a:cubicBezTo>
                    <a:cubicBezTo>
                      <a:pt x="216" y="138"/>
                      <a:pt x="215" y="138"/>
                      <a:pt x="215" y="137"/>
                    </a:cubicBezTo>
                    <a:cubicBezTo>
                      <a:pt x="189" y="116"/>
                      <a:pt x="163" y="94"/>
                      <a:pt x="137" y="72"/>
                    </a:cubicBezTo>
                    <a:cubicBezTo>
                      <a:pt x="125" y="62"/>
                      <a:pt x="112" y="51"/>
                      <a:pt x="100" y="41"/>
                    </a:cubicBezTo>
                    <a:cubicBezTo>
                      <a:pt x="86" y="29"/>
                      <a:pt x="72" y="17"/>
                      <a:pt x="58" y="5"/>
                    </a:cubicBezTo>
                    <a:cubicBezTo>
                      <a:pt x="52" y="1"/>
                      <a:pt x="46" y="0"/>
                      <a:pt x="40" y="3"/>
                    </a:cubicBezTo>
                    <a:cubicBezTo>
                      <a:pt x="34" y="7"/>
                      <a:pt x="30" y="12"/>
                      <a:pt x="30" y="19"/>
                    </a:cubicBezTo>
                    <a:cubicBezTo>
                      <a:pt x="30" y="25"/>
                      <a:pt x="33" y="30"/>
                      <a:pt x="38" y="33"/>
                    </a:cubicBezTo>
                    <a:cubicBezTo>
                      <a:pt x="66" y="57"/>
                      <a:pt x="94" y="80"/>
                      <a:pt x="121" y="103"/>
                    </a:cubicBezTo>
                    <a:cubicBezTo>
                      <a:pt x="125" y="106"/>
                      <a:pt x="128" y="109"/>
                      <a:pt x="131" y="112"/>
                    </a:cubicBezTo>
                    <a:cubicBezTo>
                      <a:pt x="133" y="113"/>
                      <a:pt x="133" y="116"/>
                      <a:pt x="131" y="118"/>
                    </a:cubicBezTo>
                    <a:cubicBezTo>
                      <a:pt x="130" y="120"/>
                      <a:pt x="127" y="120"/>
                      <a:pt x="125" y="118"/>
                    </a:cubicBezTo>
                    <a:cubicBezTo>
                      <a:pt x="125" y="117"/>
                      <a:pt x="124" y="116"/>
                      <a:pt x="123" y="116"/>
                    </a:cubicBezTo>
                    <a:cubicBezTo>
                      <a:pt x="93" y="90"/>
                      <a:pt x="63" y="65"/>
                      <a:pt x="33" y="40"/>
                    </a:cubicBezTo>
                    <a:cubicBezTo>
                      <a:pt x="31" y="39"/>
                      <a:pt x="29" y="38"/>
                      <a:pt x="28" y="37"/>
                    </a:cubicBezTo>
                    <a:cubicBezTo>
                      <a:pt x="22" y="33"/>
                      <a:pt x="13" y="34"/>
                      <a:pt x="9" y="38"/>
                    </a:cubicBezTo>
                    <a:cubicBezTo>
                      <a:pt x="0" y="47"/>
                      <a:pt x="1" y="54"/>
                      <a:pt x="5" y="60"/>
                    </a:cubicBezTo>
                    <a:cubicBezTo>
                      <a:pt x="6" y="63"/>
                      <a:pt x="8" y="64"/>
                      <a:pt x="10" y="66"/>
                    </a:cubicBezTo>
                    <a:cubicBezTo>
                      <a:pt x="21" y="75"/>
                      <a:pt x="32" y="85"/>
                      <a:pt x="44" y="94"/>
                    </a:cubicBezTo>
                    <a:cubicBezTo>
                      <a:pt x="85" y="129"/>
                      <a:pt x="126" y="163"/>
                      <a:pt x="167" y="198"/>
                    </a:cubicBezTo>
                    <a:cubicBezTo>
                      <a:pt x="168" y="198"/>
                      <a:pt x="168" y="199"/>
                      <a:pt x="169" y="199"/>
                    </a:cubicBezTo>
                    <a:cubicBezTo>
                      <a:pt x="170" y="201"/>
                      <a:pt x="171" y="203"/>
                      <a:pt x="170" y="205"/>
                    </a:cubicBezTo>
                    <a:cubicBezTo>
                      <a:pt x="170" y="205"/>
                      <a:pt x="170" y="205"/>
                      <a:pt x="170" y="205"/>
                    </a:cubicBezTo>
                    <a:cubicBezTo>
                      <a:pt x="158" y="221"/>
                      <a:pt x="160" y="246"/>
                      <a:pt x="175" y="259"/>
                    </a:cubicBezTo>
                    <a:cubicBezTo>
                      <a:pt x="187" y="271"/>
                      <a:pt x="199" y="281"/>
                      <a:pt x="212" y="291"/>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8" name="Freeform 79"/>
              <p:cNvSpPr>
                <a:spLocks noEditPoints="1"/>
              </p:cNvSpPr>
              <p:nvPr/>
            </p:nvSpPr>
            <p:spPr bwMode="auto">
              <a:xfrm>
                <a:off x="5592892" y="3725109"/>
                <a:ext cx="334103" cy="252237"/>
              </a:xfrm>
              <a:custGeom>
                <a:avLst/>
                <a:gdLst/>
                <a:ahLst/>
                <a:cxnLst>
                  <a:cxn ang="0">
                    <a:pos x="304" y="158"/>
                  </a:cxn>
                  <a:cxn ang="0">
                    <a:pos x="316" y="202"/>
                  </a:cxn>
                  <a:cxn ang="0">
                    <a:pos x="272" y="214"/>
                  </a:cxn>
                  <a:cxn ang="0">
                    <a:pos x="260" y="170"/>
                  </a:cxn>
                  <a:cxn ang="0">
                    <a:pos x="304" y="158"/>
                  </a:cxn>
                  <a:cxn ang="0">
                    <a:pos x="251" y="258"/>
                  </a:cxn>
                  <a:cxn ang="0">
                    <a:pos x="285" y="278"/>
                  </a:cxn>
                  <a:cxn ang="0">
                    <a:pos x="309" y="273"/>
                  </a:cxn>
                  <a:cxn ang="0">
                    <a:pos x="303" y="249"/>
                  </a:cxn>
                  <a:cxn ang="0">
                    <a:pos x="256" y="222"/>
                  </a:cxn>
                  <a:cxn ang="0">
                    <a:pos x="235" y="210"/>
                  </a:cxn>
                  <a:cxn ang="0">
                    <a:pos x="231" y="202"/>
                  </a:cxn>
                  <a:cxn ang="0">
                    <a:pos x="232" y="202"/>
                  </a:cxn>
                  <a:cxn ang="0">
                    <a:pos x="232" y="202"/>
                  </a:cxn>
                  <a:cxn ang="0">
                    <a:pos x="232" y="201"/>
                  </a:cxn>
                  <a:cxn ang="0">
                    <a:pos x="273" y="130"/>
                  </a:cxn>
                  <a:cxn ang="0">
                    <a:pos x="274" y="129"/>
                  </a:cxn>
                  <a:cxn ang="0">
                    <a:pos x="274" y="129"/>
                  </a:cxn>
                  <a:cxn ang="0">
                    <a:pos x="274" y="128"/>
                  </a:cxn>
                  <a:cxn ang="0">
                    <a:pos x="282" y="128"/>
                  </a:cxn>
                  <a:cxn ang="0">
                    <a:pos x="349" y="167"/>
                  </a:cxn>
                  <a:cxn ang="0">
                    <a:pos x="374" y="160"/>
                  </a:cxn>
                  <a:cxn ang="0">
                    <a:pos x="366" y="137"/>
                  </a:cxn>
                  <a:cxn ang="0">
                    <a:pos x="306" y="102"/>
                  </a:cxn>
                  <a:cxn ang="0">
                    <a:pos x="288" y="92"/>
                  </a:cxn>
                  <a:cxn ang="0">
                    <a:pos x="237" y="108"/>
                  </a:cxn>
                  <a:cxn ang="0">
                    <a:pos x="237" y="108"/>
                  </a:cxn>
                  <a:cxn ang="0">
                    <a:pos x="231" y="108"/>
                  </a:cxn>
                  <a:cxn ang="0">
                    <a:pos x="229" y="107"/>
                  </a:cxn>
                  <a:cxn ang="0">
                    <a:pos x="227" y="106"/>
                  </a:cxn>
                  <a:cxn ang="0">
                    <a:pos x="140" y="56"/>
                  </a:cxn>
                  <a:cxn ang="0">
                    <a:pos x="97" y="31"/>
                  </a:cxn>
                  <a:cxn ang="0">
                    <a:pos x="49" y="4"/>
                  </a:cxn>
                  <a:cxn ang="0">
                    <a:pos x="31" y="5"/>
                  </a:cxn>
                  <a:cxn ang="0">
                    <a:pos x="24" y="22"/>
                  </a:cxn>
                  <a:cxn ang="0">
                    <a:pos x="35" y="35"/>
                  </a:cxn>
                  <a:cxn ang="0">
                    <a:pos x="129" y="89"/>
                  </a:cxn>
                  <a:cxn ang="0">
                    <a:pos x="140" y="95"/>
                  </a:cxn>
                  <a:cxn ang="0">
                    <a:pos x="141" y="101"/>
                  </a:cxn>
                  <a:cxn ang="0">
                    <a:pos x="136" y="103"/>
                  </a:cxn>
                  <a:cxn ang="0">
                    <a:pos x="133" y="101"/>
                  </a:cxn>
                  <a:cxn ang="0">
                    <a:pos x="31" y="42"/>
                  </a:cxn>
                  <a:cxn ang="0">
                    <a:pos x="25" y="39"/>
                  </a:cxn>
                  <a:cxn ang="0">
                    <a:pos x="7" y="44"/>
                  </a:cxn>
                  <a:cxn ang="0">
                    <a:pos x="7" y="67"/>
                  </a:cxn>
                  <a:cxn ang="0">
                    <a:pos x="13" y="71"/>
                  </a:cxn>
                  <a:cxn ang="0">
                    <a:pos x="51" y="93"/>
                  </a:cxn>
                  <a:cxn ang="0">
                    <a:pos x="191" y="174"/>
                  </a:cxn>
                  <a:cxn ang="0">
                    <a:pos x="192" y="175"/>
                  </a:cxn>
                  <a:cxn ang="0">
                    <a:pos x="195" y="181"/>
                  </a:cxn>
                  <a:cxn ang="0">
                    <a:pos x="195" y="181"/>
                  </a:cxn>
                  <a:cxn ang="0">
                    <a:pos x="209" y="233"/>
                  </a:cxn>
                  <a:cxn ang="0">
                    <a:pos x="251" y="258"/>
                  </a:cxn>
                </a:cxnLst>
                <a:rect l="0" t="0" r="r" b="b"/>
                <a:pathLst>
                  <a:path w="379" h="283">
                    <a:moveTo>
                      <a:pt x="304" y="158"/>
                    </a:moveTo>
                    <a:cubicBezTo>
                      <a:pt x="320" y="167"/>
                      <a:pt x="325" y="187"/>
                      <a:pt x="316" y="202"/>
                    </a:cubicBezTo>
                    <a:cubicBezTo>
                      <a:pt x="307" y="217"/>
                      <a:pt x="287" y="223"/>
                      <a:pt x="272" y="214"/>
                    </a:cubicBezTo>
                    <a:cubicBezTo>
                      <a:pt x="257" y="205"/>
                      <a:pt x="252" y="185"/>
                      <a:pt x="260" y="170"/>
                    </a:cubicBezTo>
                    <a:cubicBezTo>
                      <a:pt x="269" y="155"/>
                      <a:pt x="289" y="149"/>
                      <a:pt x="304" y="158"/>
                    </a:cubicBezTo>
                    <a:close/>
                    <a:moveTo>
                      <a:pt x="251" y="258"/>
                    </a:moveTo>
                    <a:cubicBezTo>
                      <a:pt x="262" y="265"/>
                      <a:pt x="274" y="272"/>
                      <a:pt x="285" y="278"/>
                    </a:cubicBezTo>
                    <a:cubicBezTo>
                      <a:pt x="294" y="283"/>
                      <a:pt x="304" y="281"/>
                      <a:pt x="309" y="273"/>
                    </a:cubicBezTo>
                    <a:cubicBezTo>
                      <a:pt x="314" y="264"/>
                      <a:pt x="312" y="254"/>
                      <a:pt x="303" y="249"/>
                    </a:cubicBezTo>
                    <a:cubicBezTo>
                      <a:pt x="288" y="240"/>
                      <a:pt x="272" y="231"/>
                      <a:pt x="256" y="222"/>
                    </a:cubicBezTo>
                    <a:cubicBezTo>
                      <a:pt x="249" y="218"/>
                      <a:pt x="242" y="214"/>
                      <a:pt x="235" y="210"/>
                    </a:cubicBezTo>
                    <a:cubicBezTo>
                      <a:pt x="231" y="207"/>
                      <a:pt x="230" y="205"/>
                      <a:pt x="231" y="202"/>
                    </a:cubicBezTo>
                    <a:cubicBezTo>
                      <a:pt x="232" y="202"/>
                      <a:pt x="232" y="202"/>
                      <a:pt x="232" y="202"/>
                    </a:cubicBezTo>
                    <a:cubicBezTo>
                      <a:pt x="232" y="202"/>
                      <a:pt x="232" y="202"/>
                      <a:pt x="232" y="202"/>
                    </a:cubicBezTo>
                    <a:cubicBezTo>
                      <a:pt x="232" y="202"/>
                      <a:pt x="232" y="201"/>
                      <a:pt x="232" y="201"/>
                    </a:cubicBezTo>
                    <a:cubicBezTo>
                      <a:pt x="246" y="177"/>
                      <a:pt x="260" y="154"/>
                      <a:pt x="273" y="130"/>
                    </a:cubicBezTo>
                    <a:cubicBezTo>
                      <a:pt x="274" y="129"/>
                      <a:pt x="274" y="129"/>
                      <a:pt x="274" y="129"/>
                    </a:cubicBezTo>
                    <a:cubicBezTo>
                      <a:pt x="274" y="129"/>
                      <a:pt x="274" y="129"/>
                      <a:pt x="274" y="129"/>
                    </a:cubicBezTo>
                    <a:cubicBezTo>
                      <a:pt x="274" y="129"/>
                      <a:pt x="274" y="128"/>
                      <a:pt x="274" y="128"/>
                    </a:cubicBezTo>
                    <a:cubicBezTo>
                      <a:pt x="276" y="126"/>
                      <a:pt x="278" y="126"/>
                      <a:pt x="282" y="128"/>
                    </a:cubicBezTo>
                    <a:cubicBezTo>
                      <a:pt x="305" y="141"/>
                      <a:pt x="327" y="154"/>
                      <a:pt x="349" y="167"/>
                    </a:cubicBezTo>
                    <a:cubicBezTo>
                      <a:pt x="359" y="172"/>
                      <a:pt x="369" y="169"/>
                      <a:pt x="374" y="160"/>
                    </a:cubicBezTo>
                    <a:cubicBezTo>
                      <a:pt x="379" y="152"/>
                      <a:pt x="375" y="142"/>
                      <a:pt x="366" y="137"/>
                    </a:cubicBezTo>
                    <a:cubicBezTo>
                      <a:pt x="346" y="125"/>
                      <a:pt x="326" y="114"/>
                      <a:pt x="306" y="102"/>
                    </a:cubicBezTo>
                    <a:cubicBezTo>
                      <a:pt x="300" y="99"/>
                      <a:pt x="294" y="95"/>
                      <a:pt x="288" y="92"/>
                    </a:cubicBezTo>
                    <a:cubicBezTo>
                      <a:pt x="270" y="84"/>
                      <a:pt x="247" y="91"/>
                      <a:pt x="237" y="108"/>
                    </a:cubicBezTo>
                    <a:cubicBezTo>
                      <a:pt x="237" y="108"/>
                      <a:pt x="237" y="108"/>
                      <a:pt x="237" y="108"/>
                    </a:cubicBezTo>
                    <a:cubicBezTo>
                      <a:pt x="236" y="109"/>
                      <a:pt x="234" y="109"/>
                      <a:pt x="231" y="108"/>
                    </a:cubicBezTo>
                    <a:cubicBezTo>
                      <a:pt x="231" y="108"/>
                      <a:pt x="230" y="108"/>
                      <a:pt x="229" y="107"/>
                    </a:cubicBezTo>
                    <a:cubicBezTo>
                      <a:pt x="228" y="107"/>
                      <a:pt x="228" y="106"/>
                      <a:pt x="227" y="106"/>
                    </a:cubicBezTo>
                    <a:cubicBezTo>
                      <a:pt x="198" y="89"/>
                      <a:pt x="169" y="72"/>
                      <a:pt x="140" y="56"/>
                    </a:cubicBezTo>
                    <a:cubicBezTo>
                      <a:pt x="125" y="47"/>
                      <a:pt x="111" y="39"/>
                      <a:pt x="97" y="31"/>
                    </a:cubicBezTo>
                    <a:cubicBezTo>
                      <a:pt x="81" y="22"/>
                      <a:pt x="65" y="13"/>
                      <a:pt x="49" y="4"/>
                    </a:cubicBezTo>
                    <a:cubicBezTo>
                      <a:pt x="43" y="0"/>
                      <a:pt x="37" y="0"/>
                      <a:pt x="31" y="5"/>
                    </a:cubicBezTo>
                    <a:cubicBezTo>
                      <a:pt x="26" y="9"/>
                      <a:pt x="23" y="14"/>
                      <a:pt x="24" y="22"/>
                    </a:cubicBezTo>
                    <a:cubicBezTo>
                      <a:pt x="25" y="28"/>
                      <a:pt x="29" y="32"/>
                      <a:pt x="35" y="35"/>
                    </a:cubicBezTo>
                    <a:cubicBezTo>
                      <a:pt x="66" y="53"/>
                      <a:pt x="98" y="71"/>
                      <a:pt x="129" y="89"/>
                    </a:cubicBezTo>
                    <a:cubicBezTo>
                      <a:pt x="133" y="91"/>
                      <a:pt x="137" y="93"/>
                      <a:pt x="140" y="95"/>
                    </a:cubicBezTo>
                    <a:cubicBezTo>
                      <a:pt x="142" y="97"/>
                      <a:pt x="143" y="99"/>
                      <a:pt x="141" y="101"/>
                    </a:cubicBezTo>
                    <a:cubicBezTo>
                      <a:pt x="140" y="103"/>
                      <a:pt x="138" y="104"/>
                      <a:pt x="136" y="103"/>
                    </a:cubicBezTo>
                    <a:cubicBezTo>
                      <a:pt x="135" y="102"/>
                      <a:pt x="134" y="101"/>
                      <a:pt x="133" y="101"/>
                    </a:cubicBezTo>
                    <a:cubicBezTo>
                      <a:pt x="99" y="81"/>
                      <a:pt x="65" y="62"/>
                      <a:pt x="31" y="42"/>
                    </a:cubicBezTo>
                    <a:cubicBezTo>
                      <a:pt x="29" y="41"/>
                      <a:pt x="27" y="40"/>
                      <a:pt x="25" y="39"/>
                    </a:cubicBezTo>
                    <a:cubicBezTo>
                      <a:pt x="19" y="37"/>
                      <a:pt x="11" y="39"/>
                      <a:pt x="7" y="44"/>
                    </a:cubicBezTo>
                    <a:cubicBezTo>
                      <a:pt x="0" y="54"/>
                      <a:pt x="2" y="61"/>
                      <a:pt x="7" y="67"/>
                    </a:cubicBezTo>
                    <a:cubicBezTo>
                      <a:pt x="9" y="69"/>
                      <a:pt x="11" y="70"/>
                      <a:pt x="13" y="71"/>
                    </a:cubicBezTo>
                    <a:cubicBezTo>
                      <a:pt x="26" y="79"/>
                      <a:pt x="38" y="86"/>
                      <a:pt x="51" y="93"/>
                    </a:cubicBezTo>
                    <a:cubicBezTo>
                      <a:pt x="98" y="120"/>
                      <a:pt x="144" y="147"/>
                      <a:pt x="191" y="174"/>
                    </a:cubicBezTo>
                    <a:cubicBezTo>
                      <a:pt x="191" y="174"/>
                      <a:pt x="192" y="175"/>
                      <a:pt x="192" y="175"/>
                    </a:cubicBezTo>
                    <a:cubicBezTo>
                      <a:pt x="194" y="176"/>
                      <a:pt x="196" y="178"/>
                      <a:pt x="195" y="181"/>
                    </a:cubicBezTo>
                    <a:cubicBezTo>
                      <a:pt x="195" y="181"/>
                      <a:pt x="195" y="181"/>
                      <a:pt x="195" y="181"/>
                    </a:cubicBezTo>
                    <a:cubicBezTo>
                      <a:pt x="186" y="199"/>
                      <a:pt x="192" y="223"/>
                      <a:pt x="209" y="233"/>
                    </a:cubicBezTo>
                    <a:cubicBezTo>
                      <a:pt x="222" y="242"/>
                      <a:pt x="237" y="250"/>
                      <a:pt x="251" y="258"/>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49" name="Freeform 80"/>
              <p:cNvSpPr>
                <a:spLocks noEditPoints="1"/>
              </p:cNvSpPr>
              <p:nvPr/>
            </p:nvSpPr>
            <p:spPr bwMode="auto">
              <a:xfrm>
                <a:off x="5670334" y="3561376"/>
                <a:ext cx="345167" cy="207985"/>
              </a:xfrm>
              <a:custGeom>
                <a:avLst/>
                <a:gdLst/>
                <a:ahLst/>
                <a:cxnLst>
                  <a:cxn ang="0">
                    <a:pos x="318" y="110"/>
                  </a:cxn>
                  <a:cxn ang="0">
                    <a:pos x="337" y="151"/>
                  </a:cxn>
                  <a:cxn ang="0">
                    <a:pos x="296" y="170"/>
                  </a:cxn>
                  <a:cxn ang="0">
                    <a:pos x="277" y="129"/>
                  </a:cxn>
                  <a:cxn ang="0">
                    <a:pos x="318" y="110"/>
                  </a:cxn>
                  <a:cxn ang="0">
                    <a:pos x="283" y="218"/>
                  </a:cxn>
                  <a:cxn ang="0">
                    <a:pos x="320" y="231"/>
                  </a:cxn>
                  <a:cxn ang="0">
                    <a:pos x="343" y="222"/>
                  </a:cxn>
                  <a:cxn ang="0">
                    <a:pos x="333" y="200"/>
                  </a:cxn>
                  <a:cxn ang="0">
                    <a:pos x="281" y="181"/>
                  </a:cxn>
                  <a:cxn ang="0">
                    <a:pos x="259" y="173"/>
                  </a:cxn>
                  <a:cxn ang="0">
                    <a:pos x="254" y="166"/>
                  </a:cxn>
                  <a:cxn ang="0">
                    <a:pos x="254" y="166"/>
                  </a:cxn>
                  <a:cxn ang="0">
                    <a:pos x="254" y="166"/>
                  </a:cxn>
                  <a:cxn ang="0">
                    <a:pos x="254" y="165"/>
                  </a:cxn>
                  <a:cxn ang="0">
                    <a:pos x="282" y="87"/>
                  </a:cxn>
                  <a:cxn ang="0">
                    <a:pos x="283" y="86"/>
                  </a:cxn>
                  <a:cxn ang="0">
                    <a:pos x="283" y="86"/>
                  </a:cxn>
                  <a:cxn ang="0">
                    <a:pos x="283" y="86"/>
                  </a:cxn>
                  <a:cxn ang="0">
                    <a:pos x="291" y="84"/>
                  </a:cxn>
                  <a:cxn ang="0">
                    <a:pos x="364" y="111"/>
                  </a:cxn>
                  <a:cxn ang="0">
                    <a:pos x="387" y="100"/>
                  </a:cxn>
                  <a:cxn ang="0">
                    <a:pos x="375" y="78"/>
                  </a:cxn>
                  <a:cxn ang="0">
                    <a:pos x="310" y="55"/>
                  </a:cxn>
                  <a:cxn ang="0">
                    <a:pos x="290" y="48"/>
                  </a:cxn>
                  <a:cxn ang="0">
                    <a:pos x="243" y="72"/>
                  </a:cxn>
                  <a:cxn ang="0">
                    <a:pos x="243" y="72"/>
                  </a:cxn>
                  <a:cxn ang="0">
                    <a:pos x="237" y="74"/>
                  </a:cxn>
                  <a:cxn ang="0">
                    <a:pos x="235" y="73"/>
                  </a:cxn>
                  <a:cxn ang="0">
                    <a:pos x="233" y="72"/>
                  </a:cxn>
                  <a:cxn ang="0">
                    <a:pos x="138" y="38"/>
                  </a:cxn>
                  <a:cxn ang="0">
                    <a:pos x="92" y="21"/>
                  </a:cxn>
                  <a:cxn ang="0">
                    <a:pos x="40" y="2"/>
                  </a:cxn>
                  <a:cxn ang="0">
                    <a:pos x="22" y="6"/>
                  </a:cxn>
                  <a:cxn ang="0">
                    <a:pos x="18" y="24"/>
                  </a:cxn>
                  <a:cxn ang="0">
                    <a:pos x="31" y="35"/>
                  </a:cxn>
                  <a:cxn ang="0">
                    <a:pos x="134" y="72"/>
                  </a:cxn>
                  <a:cxn ang="0">
                    <a:pos x="145" y="77"/>
                  </a:cxn>
                  <a:cxn ang="0">
                    <a:pos x="148" y="82"/>
                  </a:cxn>
                  <a:cxn ang="0">
                    <a:pos x="142" y="85"/>
                  </a:cxn>
                  <a:cxn ang="0">
                    <a:pos x="139" y="83"/>
                  </a:cxn>
                  <a:cxn ang="0">
                    <a:pos x="28" y="43"/>
                  </a:cxn>
                  <a:cxn ang="0">
                    <a:pos x="22" y="42"/>
                  </a:cxn>
                  <a:cxn ang="0">
                    <a:pos x="5" y="50"/>
                  </a:cxn>
                  <a:cxn ang="0">
                    <a:pos x="9" y="72"/>
                  </a:cxn>
                  <a:cxn ang="0">
                    <a:pos x="16" y="75"/>
                  </a:cxn>
                  <a:cxn ang="0">
                    <a:pos x="57" y="90"/>
                  </a:cxn>
                  <a:cxn ang="0">
                    <a:pos x="209" y="145"/>
                  </a:cxn>
                  <a:cxn ang="0">
                    <a:pos x="211" y="146"/>
                  </a:cxn>
                  <a:cxn ang="0">
                    <a:pos x="214" y="151"/>
                  </a:cxn>
                  <a:cxn ang="0">
                    <a:pos x="214" y="151"/>
                  </a:cxn>
                  <a:cxn ang="0">
                    <a:pos x="237" y="201"/>
                  </a:cxn>
                  <a:cxn ang="0">
                    <a:pos x="283" y="218"/>
                  </a:cxn>
                </a:cxnLst>
                <a:rect l="0" t="0" r="r" b="b"/>
                <a:pathLst>
                  <a:path w="390" h="235">
                    <a:moveTo>
                      <a:pt x="318" y="110"/>
                    </a:moveTo>
                    <a:cubicBezTo>
                      <a:pt x="334" y="116"/>
                      <a:pt x="343" y="135"/>
                      <a:pt x="337" y="151"/>
                    </a:cubicBezTo>
                    <a:cubicBezTo>
                      <a:pt x="331" y="168"/>
                      <a:pt x="312" y="176"/>
                      <a:pt x="296" y="170"/>
                    </a:cubicBezTo>
                    <a:cubicBezTo>
                      <a:pt x="279" y="164"/>
                      <a:pt x="271" y="145"/>
                      <a:pt x="277" y="129"/>
                    </a:cubicBezTo>
                    <a:cubicBezTo>
                      <a:pt x="283" y="113"/>
                      <a:pt x="301" y="104"/>
                      <a:pt x="318" y="110"/>
                    </a:cubicBezTo>
                    <a:close/>
                    <a:moveTo>
                      <a:pt x="283" y="218"/>
                    </a:moveTo>
                    <a:cubicBezTo>
                      <a:pt x="295" y="222"/>
                      <a:pt x="307" y="227"/>
                      <a:pt x="320" y="231"/>
                    </a:cubicBezTo>
                    <a:cubicBezTo>
                      <a:pt x="330" y="235"/>
                      <a:pt x="339" y="231"/>
                      <a:pt x="343" y="222"/>
                    </a:cubicBezTo>
                    <a:cubicBezTo>
                      <a:pt x="346" y="213"/>
                      <a:pt x="342" y="203"/>
                      <a:pt x="333" y="200"/>
                    </a:cubicBezTo>
                    <a:cubicBezTo>
                      <a:pt x="316" y="193"/>
                      <a:pt x="298" y="187"/>
                      <a:pt x="281" y="181"/>
                    </a:cubicBezTo>
                    <a:cubicBezTo>
                      <a:pt x="274" y="178"/>
                      <a:pt x="266" y="176"/>
                      <a:pt x="259" y="173"/>
                    </a:cubicBezTo>
                    <a:cubicBezTo>
                      <a:pt x="254" y="171"/>
                      <a:pt x="252" y="169"/>
                      <a:pt x="254" y="166"/>
                    </a:cubicBezTo>
                    <a:cubicBezTo>
                      <a:pt x="254" y="166"/>
                      <a:pt x="254" y="166"/>
                      <a:pt x="254" y="166"/>
                    </a:cubicBezTo>
                    <a:cubicBezTo>
                      <a:pt x="254" y="166"/>
                      <a:pt x="254" y="166"/>
                      <a:pt x="254" y="166"/>
                    </a:cubicBezTo>
                    <a:cubicBezTo>
                      <a:pt x="254" y="165"/>
                      <a:pt x="254" y="165"/>
                      <a:pt x="254" y="165"/>
                    </a:cubicBezTo>
                    <a:cubicBezTo>
                      <a:pt x="264" y="139"/>
                      <a:pt x="273" y="113"/>
                      <a:pt x="282" y="87"/>
                    </a:cubicBezTo>
                    <a:cubicBezTo>
                      <a:pt x="283" y="87"/>
                      <a:pt x="283" y="87"/>
                      <a:pt x="283" y="86"/>
                    </a:cubicBezTo>
                    <a:cubicBezTo>
                      <a:pt x="283" y="86"/>
                      <a:pt x="283" y="86"/>
                      <a:pt x="283" y="86"/>
                    </a:cubicBezTo>
                    <a:cubicBezTo>
                      <a:pt x="283" y="86"/>
                      <a:pt x="283" y="86"/>
                      <a:pt x="283" y="86"/>
                    </a:cubicBezTo>
                    <a:cubicBezTo>
                      <a:pt x="284" y="83"/>
                      <a:pt x="287" y="83"/>
                      <a:pt x="291" y="84"/>
                    </a:cubicBezTo>
                    <a:cubicBezTo>
                      <a:pt x="315" y="93"/>
                      <a:pt x="339" y="102"/>
                      <a:pt x="364" y="111"/>
                    </a:cubicBezTo>
                    <a:cubicBezTo>
                      <a:pt x="374" y="114"/>
                      <a:pt x="384" y="110"/>
                      <a:pt x="387" y="100"/>
                    </a:cubicBezTo>
                    <a:cubicBezTo>
                      <a:pt x="390" y="91"/>
                      <a:pt x="385" y="82"/>
                      <a:pt x="375" y="78"/>
                    </a:cubicBezTo>
                    <a:cubicBezTo>
                      <a:pt x="354" y="70"/>
                      <a:pt x="332" y="62"/>
                      <a:pt x="310" y="55"/>
                    </a:cubicBezTo>
                    <a:cubicBezTo>
                      <a:pt x="304" y="52"/>
                      <a:pt x="297" y="50"/>
                      <a:pt x="290" y="48"/>
                    </a:cubicBezTo>
                    <a:cubicBezTo>
                      <a:pt x="271" y="43"/>
                      <a:pt x="250" y="54"/>
                      <a:pt x="243" y="72"/>
                    </a:cubicBezTo>
                    <a:cubicBezTo>
                      <a:pt x="243" y="72"/>
                      <a:pt x="243" y="72"/>
                      <a:pt x="243" y="72"/>
                    </a:cubicBezTo>
                    <a:cubicBezTo>
                      <a:pt x="242" y="74"/>
                      <a:pt x="240" y="74"/>
                      <a:pt x="237" y="74"/>
                    </a:cubicBezTo>
                    <a:cubicBezTo>
                      <a:pt x="237" y="73"/>
                      <a:pt x="236" y="73"/>
                      <a:pt x="235" y="73"/>
                    </a:cubicBezTo>
                    <a:cubicBezTo>
                      <a:pt x="234" y="73"/>
                      <a:pt x="233" y="72"/>
                      <a:pt x="233" y="72"/>
                    </a:cubicBezTo>
                    <a:cubicBezTo>
                      <a:pt x="201" y="61"/>
                      <a:pt x="169" y="49"/>
                      <a:pt x="138" y="38"/>
                    </a:cubicBezTo>
                    <a:cubicBezTo>
                      <a:pt x="122" y="32"/>
                      <a:pt x="107" y="26"/>
                      <a:pt x="92" y="21"/>
                    </a:cubicBezTo>
                    <a:cubicBezTo>
                      <a:pt x="74" y="15"/>
                      <a:pt x="57" y="8"/>
                      <a:pt x="40" y="2"/>
                    </a:cubicBezTo>
                    <a:cubicBezTo>
                      <a:pt x="33" y="0"/>
                      <a:pt x="27" y="1"/>
                      <a:pt x="22" y="6"/>
                    </a:cubicBezTo>
                    <a:cubicBezTo>
                      <a:pt x="18" y="11"/>
                      <a:pt x="16" y="17"/>
                      <a:pt x="18" y="24"/>
                    </a:cubicBezTo>
                    <a:cubicBezTo>
                      <a:pt x="21" y="30"/>
                      <a:pt x="25" y="33"/>
                      <a:pt x="31" y="35"/>
                    </a:cubicBezTo>
                    <a:cubicBezTo>
                      <a:pt x="65" y="47"/>
                      <a:pt x="99" y="60"/>
                      <a:pt x="134" y="72"/>
                    </a:cubicBezTo>
                    <a:cubicBezTo>
                      <a:pt x="137" y="74"/>
                      <a:pt x="141" y="75"/>
                      <a:pt x="145" y="77"/>
                    </a:cubicBezTo>
                    <a:cubicBezTo>
                      <a:pt x="148" y="78"/>
                      <a:pt x="149" y="80"/>
                      <a:pt x="148" y="82"/>
                    </a:cubicBezTo>
                    <a:cubicBezTo>
                      <a:pt x="147" y="85"/>
                      <a:pt x="145" y="85"/>
                      <a:pt x="142" y="85"/>
                    </a:cubicBezTo>
                    <a:cubicBezTo>
                      <a:pt x="141" y="84"/>
                      <a:pt x="140" y="84"/>
                      <a:pt x="139" y="83"/>
                    </a:cubicBezTo>
                    <a:cubicBezTo>
                      <a:pt x="102" y="70"/>
                      <a:pt x="65" y="57"/>
                      <a:pt x="28" y="43"/>
                    </a:cubicBezTo>
                    <a:cubicBezTo>
                      <a:pt x="27" y="43"/>
                      <a:pt x="24" y="42"/>
                      <a:pt x="22" y="42"/>
                    </a:cubicBezTo>
                    <a:cubicBezTo>
                      <a:pt x="16" y="40"/>
                      <a:pt x="8" y="44"/>
                      <a:pt x="5" y="50"/>
                    </a:cubicBezTo>
                    <a:cubicBezTo>
                      <a:pt x="0" y="61"/>
                      <a:pt x="4" y="67"/>
                      <a:pt x="9" y="72"/>
                    </a:cubicBezTo>
                    <a:cubicBezTo>
                      <a:pt x="11" y="73"/>
                      <a:pt x="14" y="74"/>
                      <a:pt x="16" y="75"/>
                    </a:cubicBezTo>
                    <a:cubicBezTo>
                      <a:pt x="30" y="80"/>
                      <a:pt x="43" y="85"/>
                      <a:pt x="57" y="90"/>
                    </a:cubicBezTo>
                    <a:cubicBezTo>
                      <a:pt x="108" y="109"/>
                      <a:pt x="158" y="127"/>
                      <a:pt x="209" y="145"/>
                    </a:cubicBezTo>
                    <a:cubicBezTo>
                      <a:pt x="209" y="146"/>
                      <a:pt x="210" y="146"/>
                      <a:pt x="211" y="146"/>
                    </a:cubicBezTo>
                    <a:cubicBezTo>
                      <a:pt x="213" y="147"/>
                      <a:pt x="214" y="148"/>
                      <a:pt x="214" y="151"/>
                    </a:cubicBezTo>
                    <a:cubicBezTo>
                      <a:pt x="214" y="151"/>
                      <a:pt x="214" y="151"/>
                      <a:pt x="214" y="151"/>
                    </a:cubicBezTo>
                    <a:cubicBezTo>
                      <a:pt x="208" y="170"/>
                      <a:pt x="218" y="193"/>
                      <a:pt x="237" y="201"/>
                    </a:cubicBezTo>
                    <a:cubicBezTo>
                      <a:pt x="252" y="207"/>
                      <a:pt x="267" y="212"/>
                      <a:pt x="283" y="218"/>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0" name="Freeform 81"/>
              <p:cNvSpPr>
                <a:spLocks noEditPoints="1"/>
              </p:cNvSpPr>
              <p:nvPr/>
            </p:nvSpPr>
            <p:spPr bwMode="auto">
              <a:xfrm>
                <a:off x="5721223" y="3386581"/>
                <a:ext cx="345167" cy="161521"/>
              </a:xfrm>
              <a:custGeom>
                <a:avLst/>
                <a:gdLst/>
                <a:ahLst/>
                <a:cxnLst>
                  <a:cxn ang="0">
                    <a:pos x="321" y="60"/>
                  </a:cxn>
                  <a:cxn ang="0">
                    <a:pos x="347" y="97"/>
                  </a:cxn>
                  <a:cxn ang="0">
                    <a:pos x="310" y="123"/>
                  </a:cxn>
                  <a:cxn ang="0">
                    <a:pos x="284" y="85"/>
                  </a:cxn>
                  <a:cxn ang="0">
                    <a:pos x="321" y="60"/>
                  </a:cxn>
                  <a:cxn ang="0">
                    <a:pos x="306" y="172"/>
                  </a:cxn>
                  <a:cxn ang="0">
                    <a:pos x="344" y="179"/>
                  </a:cxn>
                  <a:cxn ang="0">
                    <a:pos x="365" y="166"/>
                  </a:cxn>
                  <a:cxn ang="0">
                    <a:pos x="351" y="145"/>
                  </a:cxn>
                  <a:cxn ang="0">
                    <a:pos x="298" y="136"/>
                  </a:cxn>
                  <a:cxn ang="0">
                    <a:pos x="274" y="132"/>
                  </a:cxn>
                  <a:cxn ang="0">
                    <a:pos x="268" y="126"/>
                  </a:cxn>
                  <a:cxn ang="0">
                    <a:pos x="268" y="126"/>
                  </a:cxn>
                  <a:cxn ang="0">
                    <a:pos x="268" y="126"/>
                  </a:cxn>
                  <a:cxn ang="0">
                    <a:pos x="268" y="124"/>
                  </a:cxn>
                  <a:cxn ang="0">
                    <a:pos x="283" y="44"/>
                  </a:cxn>
                  <a:cxn ang="0">
                    <a:pos x="283" y="42"/>
                  </a:cxn>
                  <a:cxn ang="0">
                    <a:pos x="283" y="42"/>
                  </a:cxn>
                  <a:cxn ang="0">
                    <a:pos x="283" y="42"/>
                  </a:cxn>
                  <a:cxn ang="0">
                    <a:pos x="290" y="39"/>
                  </a:cxn>
                  <a:cxn ang="0">
                    <a:pos x="367" y="52"/>
                  </a:cxn>
                  <a:cxn ang="0">
                    <a:pos x="388" y="38"/>
                  </a:cxn>
                  <a:cxn ang="0">
                    <a:pos x="372" y="18"/>
                  </a:cxn>
                  <a:cxn ang="0">
                    <a:pos x="304" y="6"/>
                  </a:cxn>
                  <a:cxn ang="0">
                    <a:pos x="283" y="3"/>
                  </a:cxn>
                  <a:cxn ang="0">
                    <a:pos x="241" y="35"/>
                  </a:cxn>
                  <a:cxn ang="0">
                    <a:pos x="241" y="35"/>
                  </a:cxn>
                  <a:cxn ang="0">
                    <a:pos x="236" y="38"/>
                  </a:cxn>
                  <a:cxn ang="0">
                    <a:pos x="234" y="38"/>
                  </a:cxn>
                  <a:cxn ang="0">
                    <a:pos x="231" y="37"/>
                  </a:cxn>
                  <a:cxn ang="0">
                    <a:pos x="131" y="20"/>
                  </a:cxn>
                  <a:cxn ang="0">
                    <a:pos x="83" y="11"/>
                  </a:cxn>
                  <a:cxn ang="0">
                    <a:pos x="29" y="2"/>
                  </a:cxn>
                  <a:cxn ang="0">
                    <a:pos x="12" y="9"/>
                  </a:cxn>
                  <a:cxn ang="0">
                    <a:pos x="12" y="27"/>
                  </a:cxn>
                  <a:cxn ang="0">
                    <a:pos x="26" y="36"/>
                  </a:cxn>
                  <a:cxn ang="0">
                    <a:pos x="133" y="55"/>
                  </a:cxn>
                  <a:cxn ang="0">
                    <a:pos x="146" y="57"/>
                  </a:cxn>
                  <a:cxn ang="0">
                    <a:pos x="149" y="62"/>
                  </a:cxn>
                  <a:cxn ang="0">
                    <a:pos x="144" y="65"/>
                  </a:cxn>
                  <a:cxn ang="0">
                    <a:pos x="140" y="64"/>
                  </a:cxn>
                  <a:cxn ang="0">
                    <a:pos x="25" y="44"/>
                  </a:cxn>
                  <a:cxn ang="0">
                    <a:pos x="19" y="44"/>
                  </a:cxn>
                  <a:cxn ang="0">
                    <a:pos x="3" y="54"/>
                  </a:cxn>
                  <a:cxn ang="0">
                    <a:pos x="11" y="76"/>
                  </a:cxn>
                  <a:cxn ang="0">
                    <a:pos x="18" y="78"/>
                  </a:cxn>
                  <a:cxn ang="0">
                    <a:pos x="61" y="85"/>
                  </a:cxn>
                  <a:cxn ang="0">
                    <a:pos x="220" y="113"/>
                  </a:cxn>
                  <a:cxn ang="0">
                    <a:pos x="222" y="114"/>
                  </a:cxn>
                  <a:cxn ang="0">
                    <a:pos x="226" y="118"/>
                  </a:cxn>
                  <a:cxn ang="0">
                    <a:pos x="226" y="118"/>
                  </a:cxn>
                  <a:cxn ang="0">
                    <a:pos x="257" y="163"/>
                  </a:cxn>
                  <a:cxn ang="0">
                    <a:pos x="306" y="172"/>
                  </a:cxn>
                </a:cxnLst>
                <a:rect l="0" t="0" r="r" b="b"/>
                <a:pathLst>
                  <a:path w="389" h="181">
                    <a:moveTo>
                      <a:pt x="321" y="60"/>
                    </a:moveTo>
                    <a:cubicBezTo>
                      <a:pt x="339" y="63"/>
                      <a:pt x="351" y="79"/>
                      <a:pt x="347" y="97"/>
                    </a:cubicBezTo>
                    <a:cubicBezTo>
                      <a:pt x="344" y="114"/>
                      <a:pt x="327" y="126"/>
                      <a:pt x="310" y="123"/>
                    </a:cubicBezTo>
                    <a:cubicBezTo>
                      <a:pt x="293" y="120"/>
                      <a:pt x="281" y="103"/>
                      <a:pt x="284" y="85"/>
                    </a:cubicBezTo>
                    <a:cubicBezTo>
                      <a:pt x="287" y="68"/>
                      <a:pt x="304" y="57"/>
                      <a:pt x="321" y="60"/>
                    </a:cubicBezTo>
                    <a:close/>
                    <a:moveTo>
                      <a:pt x="306" y="172"/>
                    </a:moveTo>
                    <a:cubicBezTo>
                      <a:pt x="318" y="174"/>
                      <a:pt x="331" y="177"/>
                      <a:pt x="344" y="179"/>
                    </a:cubicBezTo>
                    <a:cubicBezTo>
                      <a:pt x="355" y="181"/>
                      <a:pt x="363" y="175"/>
                      <a:pt x="365" y="166"/>
                    </a:cubicBezTo>
                    <a:cubicBezTo>
                      <a:pt x="367" y="156"/>
                      <a:pt x="361" y="147"/>
                      <a:pt x="351" y="145"/>
                    </a:cubicBezTo>
                    <a:cubicBezTo>
                      <a:pt x="334" y="142"/>
                      <a:pt x="316" y="139"/>
                      <a:pt x="298" y="136"/>
                    </a:cubicBezTo>
                    <a:cubicBezTo>
                      <a:pt x="290" y="134"/>
                      <a:pt x="282" y="133"/>
                      <a:pt x="274" y="132"/>
                    </a:cubicBezTo>
                    <a:cubicBezTo>
                      <a:pt x="270" y="131"/>
                      <a:pt x="267" y="129"/>
                      <a:pt x="268" y="126"/>
                    </a:cubicBezTo>
                    <a:cubicBezTo>
                      <a:pt x="268" y="126"/>
                      <a:pt x="268" y="126"/>
                      <a:pt x="268" y="126"/>
                    </a:cubicBezTo>
                    <a:cubicBezTo>
                      <a:pt x="268" y="126"/>
                      <a:pt x="268" y="126"/>
                      <a:pt x="268" y="126"/>
                    </a:cubicBezTo>
                    <a:cubicBezTo>
                      <a:pt x="268" y="125"/>
                      <a:pt x="268" y="125"/>
                      <a:pt x="268" y="124"/>
                    </a:cubicBezTo>
                    <a:cubicBezTo>
                      <a:pt x="273" y="97"/>
                      <a:pt x="278" y="71"/>
                      <a:pt x="283" y="44"/>
                    </a:cubicBezTo>
                    <a:cubicBezTo>
                      <a:pt x="283" y="43"/>
                      <a:pt x="283" y="43"/>
                      <a:pt x="283" y="42"/>
                    </a:cubicBezTo>
                    <a:cubicBezTo>
                      <a:pt x="283" y="42"/>
                      <a:pt x="283" y="42"/>
                      <a:pt x="283" y="42"/>
                    </a:cubicBezTo>
                    <a:cubicBezTo>
                      <a:pt x="283" y="42"/>
                      <a:pt x="283" y="42"/>
                      <a:pt x="283" y="42"/>
                    </a:cubicBezTo>
                    <a:cubicBezTo>
                      <a:pt x="283" y="39"/>
                      <a:pt x="286" y="38"/>
                      <a:pt x="290" y="39"/>
                    </a:cubicBezTo>
                    <a:cubicBezTo>
                      <a:pt x="316" y="43"/>
                      <a:pt x="341" y="48"/>
                      <a:pt x="367" y="52"/>
                    </a:cubicBezTo>
                    <a:cubicBezTo>
                      <a:pt x="378" y="54"/>
                      <a:pt x="386" y="48"/>
                      <a:pt x="388" y="38"/>
                    </a:cubicBezTo>
                    <a:cubicBezTo>
                      <a:pt x="389" y="28"/>
                      <a:pt x="383" y="20"/>
                      <a:pt x="372" y="18"/>
                    </a:cubicBezTo>
                    <a:cubicBezTo>
                      <a:pt x="350" y="14"/>
                      <a:pt x="327" y="10"/>
                      <a:pt x="304" y="6"/>
                    </a:cubicBezTo>
                    <a:cubicBezTo>
                      <a:pt x="297" y="5"/>
                      <a:pt x="290" y="4"/>
                      <a:pt x="283" y="3"/>
                    </a:cubicBezTo>
                    <a:cubicBezTo>
                      <a:pt x="264" y="2"/>
                      <a:pt x="245" y="16"/>
                      <a:pt x="241" y="35"/>
                    </a:cubicBezTo>
                    <a:cubicBezTo>
                      <a:pt x="241" y="35"/>
                      <a:pt x="241" y="35"/>
                      <a:pt x="241" y="35"/>
                    </a:cubicBezTo>
                    <a:cubicBezTo>
                      <a:pt x="240" y="37"/>
                      <a:pt x="238" y="38"/>
                      <a:pt x="236" y="38"/>
                    </a:cubicBezTo>
                    <a:cubicBezTo>
                      <a:pt x="235" y="38"/>
                      <a:pt x="234" y="38"/>
                      <a:pt x="234" y="38"/>
                    </a:cubicBezTo>
                    <a:cubicBezTo>
                      <a:pt x="233" y="37"/>
                      <a:pt x="232" y="37"/>
                      <a:pt x="231" y="37"/>
                    </a:cubicBezTo>
                    <a:cubicBezTo>
                      <a:pt x="198" y="31"/>
                      <a:pt x="165" y="25"/>
                      <a:pt x="131" y="20"/>
                    </a:cubicBezTo>
                    <a:cubicBezTo>
                      <a:pt x="115" y="17"/>
                      <a:pt x="99" y="14"/>
                      <a:pt x="83" y="11"/>
                    </a:cubicBezTo>
                    <a:cubicBezTo>
                      <a:pt x="65" y="8"/>
                      <a:pt x="47" y="5"/>
                      <a:pt x="29" y="2"/>
                    </a:cubicBezTo>
                    <a:cubicBezTo>
                      <a:pt x="22" y="0"/>
                      <a:pt x="16" y="3"/>
                      <a:pt x="12" y="9"/>
                    </a:cubicBezTo>
                    <a:cubicBezTo>
                      <a:pt x="9" y="14"/>
                      <a:pt x="8" y="21"/>
                      <a:pt x="12" y="27"/>
                    </a:cubicBezTo>
                    <a:cubicBezTo>
                      <a:pt x="15" y="32"/>
                      <a:pt x="20" y="35"/>
                      <a:pt x="26" y="36"/>
                    </a:cubicBezTo>
                    <a:cubicBezTo>
                      <a:pt x="62" y="42"/>
                      <a:pt x="97" y="48"/>
                      <a:pt x="133" y="55"/>
                    </a:cubicBezTo>
                    <a:cubicBezTo>
                      <a:pt x="137" y="55"/>
                      <a:pt x="142" y="56"/>
                      <a:pt x="146" y="57"/>
                    </a:cubicBezTo>
                    <a:cubicBezTo>
                      <a:pt x="148" y="57"/>
                      <a:pt x="149" y="59"/>
                      <a:pt x="149" y="62"/>
                    </a:cubicBezTo>
                    <a:cubicBezTo>
                      <a:pt x="148" y="64"/>
                      <a:pt x="147" y="66"/>
                      <a:pt x="144" y="65"/>
                    </a:cubicBezTo>
                    <a:cubicBezTo>
                      <a:pt x="143" y="65"/>
                      <a:pt x="142" y="65"/>
                      <a:pt x="140" y="64"/>
                    </a:cubicBezTo>
                    <a:cubicBezTo>
                      <a:pt x="102" y="58"/>
                      <a:pt x="63" y="51"/>
                      <a:pt x="25" y="44"/>
                    </a:cubicBezTo>
                    <a:cubicBezTo>
                      <a:pt x="23" y="44"/>
                      <a:pt x="21" y="44"/>
                      <a:pt x="19" y="44"/>
                    </a:cubicBezTo>
                    <a:cubicBezTo>
                      <a:pt x="12" y="44"/>
                      <a:pt x="5" y="48"/>
                      <a:pt x="3" y="54"/>
                    </a:cubicBezTo>
                    <a:cubicBezTo>
                      <a:pt x="0" y="66"/>
                      <a:pt x="4" y="72"/>
                      <a:pt x="11" y="76"/>
                    </a:cubicBezTo>
                    <a:cubicBezTo>
                      <a:pt x="13" y="77"/>
                      <a:pt x="15" y="77"/>
                      <a:pt x="18" y="78"/>
                    </a:cubicBezTo>
                    <a:cubicBezTo>
                      <a:pt x="32" y="80"/>
                      <a:pt x="47" y="83"/>
                      <a:pt x="61" y="85"/>
                    </a:cubicBezTo>
                    <a:cubicBezTo>
                      <a:pt x="114" y="95"/>
                      <a:pt x="167" y="104"/>
                      <a:pt x="220" y="113"/>
                    </a:cubicBezTo>
                    <a:cubicBezTo>
                      <a:pt x="221" y="114"/>
                      <a:pt x="221" y="114"/>
                      <a:pt x="222" y="114"/>
                    </a:cubicBezTo>
                    <a:cubicBezTo>
                      <a:pt x="224" y="114"/>
                      <a:pt x="226" y="115"/>
                      <a:pt x="226" y="118"/>
                    </a:cubicBezTo>
                    <a:cubicBezTo>
                      <a:pt x="226" y="118"/>
                      <a:pt x="226" y="118"/>
                      <a:pt x="226" y="118"/>
                    </a:cubicBezTo>
                    <a:cubicBezTo>
                      <a:pt x="224" y="138"/>
                      <a:pt x="238" y="159"/>
                      <a:pt x="257" y="163"/>
                    </a:cubicBezTo>
                    <a:cubicBezTo>
                      <a:pt x="273" y="167"/>
                      <a:pt x="289" y="169"/>
                      <a:pt x="306" y="172"/>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1" name="Freeform 83"/>
              <p:cNvSpPr>
                <a:spLocks noEditPoints="1"/>
              </p:cNvSpPr>
              <p:nvPr/>
            </p:nvSpPr>
            <p:spPr bwMode="auto">
              <a:xfrm>
                <a:off x="5721223" y="2939634"/>
                <a:ext cx="345167" cy="159308"/>
              </a:xfrm>
              <a:custGeom>
                <a:avLst/>
                <a:gdLst/>
                <a:ahLst/>
                <a:cxnLst>
                  <a:cxn ang="0">
                    <a:pos x="309" y="58"/>
                  </a:cxn>
                  <a:cxn ang="0">
                    <a:pos x="346" y="84"/>
                  </a:cxn>
                  <a:cxn ang="0">
                    <a:pos x="320" y="122"/>
                  </a:cxn>
                  <a:cxn ang="0">
                    <a:pos x="283" y="95"/>
                  </a:cxn>
                  <a:cxn ang="0">
                    <a:pos x="309" y="58"/>
                  </a:cxn>
                  <a:cxn ang="0">
                    <a:pos x="333" y="169"/>
                  </a:cxn>
                  <a:cxn ang="0">
                    <a:pos x="371" y="162"/>
                  </a:cxn>
                  <a:cxn ang="0">
                    <a:pos x="387" y="143"/>
                  </a:cxn>
                  <a:cxn ang="0">
                    <a:pos x="367" y="129"/>
                  </a:cxn>
                  <a:cxn ang="0">
                    <a:pos x="313" y="138"/>
                  </a:cxn>
                  <a:cxn ang="0">
                    <a:pos x="289" y="142"/>
                  </a:cxn>
                  <a:cxn ang="0">
                    <a:pos x="282" y="139"/>
                  </a:cxn>
                  <a:cxn ang="0">
                    <a:pos x="282" y="139"/>
                  </a:cxn>
                  <a:cxn ang="0">
                    <a:pos x="282" y="139"/>
                  </a:cxn>
                  <a:cxn ang="0">
                    <a:pos x="282" y="137"/>
                  </a:cxn>
                  <a:cxn ang="0">
                    <a:pos x="267" y="56"/>
                  </a:cxn>
                  <a:cxn ang="0">
                    <a:pos x="267" y="55"/>
                  </a:cxn>
                  <a:cxn ang="0">
                    <a:pos x="267" y="55"/>
                  </a:cxn>
                  <a:cxn ang="0">
                    <a:pos x="267" y="55"/>
                  </a:cxn>
                  <a:cxn ang="0">
                    <a:pos x="273" y="49"/>
                  </a:cxn>
                  <a:cxn ang="0">
                    <a:pos x="349" y="36"/>
                  </a:cxn>
                  <a:cxn ang="0">
                    <a:pos x="364" y="15"/>
                  </a:cxn>
                  <a:cxn ang="0">
                    <a:pos x="343" y="2"/>
                  </a:cxn>
                  <a:cxn ang="0">
                    <a:pos x="275" y="14"/>
                  </a:cxn>
                  <a:cxn ang="0">
                    <a:pos x="254" y="18"/>
                  </a:cxn>
                  <a:cxn ang="0">
                    <a:pos x="225" y="63"/>
                  </a:cxn>
                  <a:cxn ang="0">
                    <a:pos x="225" y="63"/>
                  </a:cxn>
                  <a:cxn ang="0">
                    <a:pos x="221" y="67"/>
                  </a:cxn>
                  <a:cxn ang="0">
                    <a:pos x="219" y="68"/>
                  </a:cxn>
                  <a:cxn ang="0">
                    <a:pos x="216" y="68"/>
                  </a:cxn>
                  <a:cxn ang="0">
                    <a:pos x="117" y="86"/>
                  </a:cxn>
                  <a:cxn ang="0">
                    <a:pos x="69" y="94"/>
                  </a:cxn>
                  <a:cxn ang="0">
                    <a:pos x="15" y="104"/>
                  </a:cxn>
                  <a:cxn ang="0">
                    <a:pos x="2" y="116"/>
                  </a:cxn>
                  <a:cxn ang="0">
                    <a:pos x="7" y="134"/>
                  </a:cxn>
                  <a:cxn ang="0">
                    <a:pos x="23" y="137"/>
                  </a:cxn>
                  <a:cxn ang="0">
                    <a:pos x="131" y="118"/>
                  </a:cxn>
                  <a:cxn ang="0">
                    <a:pos x="143" y="116"/>
                  </a:cxn>
                  <a:cxn ang="0">
                    <a:pos x="148" y="119"/>
                  </a:cxn>
                  <a:cxn ang="0">
                    <a:pos x="144" y="124"/>
                  </a:cxn>
                  <a:cxn ang="0">
                    <a:pos x="141" y="125"/>
                  </a:cxn>
                  <a:cxn ang="0">
                    <a:pos x="25" y="145"/>
                  </a:cxn>
                  <a:cxn ang="0">
                    <a:pos x="19" y="147"/>
                  </a:cxn>
                  <a:cxn ang="0">
                    <a:pos x="8" y="162"/>
                  </a:cxn>
                  <a:cxn ang="0">
                    <a:pos x="23" y="179"/>
                  </a:cxn>
                  <a:cxn ang="0">
                    <a:pos x="30" y="179"/>
                  </a:cxn>
                  <a:cxn ang="0">
                    <a:pos x="74" y="172"/>
                  </a:cxn>
                  <a:cxn ang="0">
                    <a:pos x="232" y="143"/>
                  </a:cxn>
                  <a:cxn ang="0">
                    <a:pos x="235" y="143"/>
                  </a:cxn>
                  <a:cxn ang="0">
                    <a:pos x="240" y="146"/>
                  </a:cxn>
                  <a:cxn ang="0">
                    <a:pos x="240" y="146"/>
                  </a:cxn>
                  <a:cxn ang="0">
                    <a:pos x="284" y="177"/>
                  </a:cxn>
                  <a:cxn ang="0">
                    <a:pos x="333" y="169"/>
                  </a:cxn>
                </a:cxnLst>
                <a:rect l="0" t="0" r="r" b="b"/>
                <a:pathLst>
                  <a:path w="388" h="180">
                    <a:moveTo>
                      <a:pt x="309" y="58"/>
                    </a:moveTo>
                    <a:cubicBezTo>
                      <a:pt x="327" y="55"/>
                      <a:pt x="343" y="67"/>
                      <a:pt x="346" y="84"/>
                    </a:cubicBezTo>
                    <a:cubicBezTo>
                      <a:pt x="349" y="102"/>
                      <a:pt x="338" y="119"/>
                      <a:pt x="320" y="122"/>
                    </a:cubicBezTo>
                    <a:cubicBezTo>
                      <a:pt x="303" y="125"/>
                      <a:pt x="286" y="112"/>
                      <a:pt x="283" y="95"/>
                    </a:cubicBezTo>
                    <a:cubicBezTo>
                      <a:pt x="280" y="78"/>
                      <a:pt x="292" y="61"/>
                      <a:pt x="309" y="58"/>
                    </a:cubicBezTo>
                    <a:close/>
                    <a:moveTo>
                      <a:pt x="333" y="169"/>
                    </a:moveTo>
                    <a:cubicBezTo>
                      <a:pt x="346" y="167"/>
                      <a:pt x="359" y="165"/>
                      <a:pt x="371" y="162"/>
                    </a:cubicBezTo>
                    <a:cubicBezTo>
                      <a:pt x="382" y="161"/>
                      <a:pt x="388" y="153"/>
                      <a:pt x="387" y="143"/>
                    </a:cubicBezTo>
                    <a:cubicBezTo>
                      <a:pt x="385" y="133"/>
                      <a:pt x="377" y="127"/>
                      <a:pt x="367" y="129"/>
                    </a:cubicBezTo>
                    <a:cubicBezTo>
                      <a:pt x="349" y="132"/>
                      <a:pt x="331" y="135"/>
                      <a:pt x="313" y="138"/>
                    </a:cubicBezTo>
                    <a:cubicBezTo>
                      <a:pt x="305" y="139"/>
                      <a:pt x="297" y="141"/>
                      <a:pt x="289" y="142"/>
                    </a:cubicBezTo>
                    <a:cubicBezTo>
                      <a:pt x="285" y="143"/>
                      <a:pt x="282" y="142"/>
                      <a:pt x="282" y="139"/>
                    </a:cubicBezTo>
                    <a:cubicBezTo>
                      <a:pt x="282" y="139"/>
                      <a:pt x="282" y="139"/>
                      <a:pt x="282" y="139"/>
                    </a:cubicBezTo>
                    <a:cubicBezTo>
                      <a:pt x="282" y="139"/>
                      <a:pt x="282" y="139"/>
                      <a:pt x="282" y="139"/>
                    </a:cubicBezTo>
                    <a:cubicBezTo>
                      <a:pt x="282" y="138"/>
                      <a:pt x="282" y="138"/>
                      <a:pt x="282" y="137"/>
                    </a:cubicBezTo>
                    <a:cubicBezTo>
                      <a:pt x="277" y="110"/>
                      <a:pt x="272" y="83"/>
                      <a:pt x="267" y="56"/>
                    </a:cubicBezTo>
                    <a:cubicBezTo>
                      <a:pt x="267" y="56"/>
                      <a:pt x="267" y="56"/>
                      <a:pt x="267" y="55"/>
                    </a:cubicBezTo>
                    <a:cubicBezTo>
                      <a:pt x="267" y="55"/>
                      <a:pt x="267" y="55"/>
                      <a:pt x="267" y="55"/>
                    </a:cubicBezTo>
                    <a:cubicBezTo>
                      <a:pt x="267" y="55"/>
                      <a:pt x="267" y="55"/>
                      <a:pt x="267" y="55"/>
                    </a:cubicBezTo>
                    <a:cubicBezTo>
                      <a:pt x="266" y="52"/>
                      <a:pt x="268" y="50"/>
                      <a:pt x="273" y="49"/>
                    </a:cubicBezTo>
                    <a:cubicBezTo>
                      <a:pt x="298" y="45"/>
                      <a:pt x="324" y="40"/>
                      <a:pt x="349" y="36"/>
                    </a:cubicBezTo>
                    <a:cubicBezTo>
                      <a:pt x="360" y="34"/>
                      <a:pt x="366" y="25"/>
                      <a:pt x="364" y="15"/>
                    </a:cubicBezTo>
                    <a:cubicBezTo>
                      <a:pt x="362" y="6"/>
                      <a:pt x="353" y="0"/>
                      <a:pt x="343" y="2"/>
                    </a:cubicBezTo>
                    <a:cubicBezTo>
                      <a:pt x="320" y="6"/>
                      <a:pt x="298" y="10"/>
                      <a:pt x="275" y="14"/>
                    </a:cubicBezTo>
                    <a:cubicBezTo>
                      <a:pt x="268" y="15"/>
                      <a:pt x="261" y="17"/>
                      <a:pt x="254" y="18"/>
                    </a:cubicBezTo>
                    <a:cubicBezTo>
                      <a:pt x="236" y="24"/>
                      <a:pt x="223" y="44"/>
                      <a:pt x="225" y="63"/>
                    </a:cubicBezTo>
                    <a:cubicBezTo>
                      <a:pt x="225" y="63"/>
                      <a:pt x="225" y="63"/>
                      <a:pt x="225" y="63"/>
                    </a:cubicBezTo>
                    <a:cubicBezTo>
                      <a:pt x="225" y="65"/>
                      <a:pt x="224" y="66"/>
                      <a:pt x="221" y="67"/>
                    </a:cubicBezTo>
                    <a:cubicBezTo>
                      <a:pt x="221" y="67"/>
                      <a:pt x="220" y="67"/>
                      <a:pt x="219" y="68"/>
                    </a:cubicBezTo>
                    <a:cubicBezTo>
                      <a:pt x="218" y="68"/>
                      <a:pt x="217" y="68"/>
                      <a:pt x="216" y="68"/>
                    </a:cubicBezTo>
                    <a:cubicBezTo>
                      <a:pt x="183" y="74"/>
                      <a:pt x="150" y="80"/>
                      <a:pt x="117" y="86"/>
                    </a:cubicBezTo>
                    <a:cubicBezTo>
                      <a:pt x="101" y="88"/>
                      <a:pt x="85" y="91"/>
                      <a:pt x="69" y="94"/>
                    </a:cubicBezTo>
                    <a:cubicBezTo>
                      <a:pt x="51" y="97"/>
                      <a:pt x="33" y="100"/>
                      <a:pt x="15" y="104"/>
                    </a:cubicBezTo>
                    <a:cubicBezTo>
                      <a:pt x="8" y="105"/>
                      <a:pt x="3" y="109"/>
                      <a:pt x="2" y="116"/>
                    </a:cubicBezTo>
                    <a:cubicBezTo>
                      <a:pt x="0" y="123"/>
                      <a:pt x="1" y="129"/>
                      <a:pt x="7" y="134"/>
                    </a:cubicBezTo>
                    <a:cubicBezTo>
                      <a:pt x="12" y="138"/>
                      <a:pt x="17" y="138"/>
                      <a:pt x="23" y="137"/>
                    </a:cubicBezTo>
                    <a:cubicBezTo>
                      <a:pt x="59" y="130"/>
                      <a:pt x="95" y="124"/>
                      <a:pt x="131" y="118"/>
                    </a:cubicBezTo>
                    <a:cubicBezTo>
                      <a:pt x="135" y="117"/>
                      <a:pt x="139" y="116"/>
                      <a:pt x="143" y="116"/>
                    </a:cubicBezTo>
                    <a:cubicBezTo>
                      <a:pt x="146" y="116"/>
                      <a:pt x="148" y="117"/>
                      <a:pt x="148" y="119"/>
                    </a:cubicBezTo>
                    <a:cubicBezTo>
                      <a:pt x="148" y="122"/>
                      <a:pt x="147" y="124"/>
                      <a:pt x="144" y="124"/>
                    </a:cubicBezTo>
                    <a:cubicBezTo>
                      <a:pt x="143" y="124"/>
                      <a:pt x="142" y="125"/>
                      <a:pt x="141" y="125"/>
                    </a:cubicBezTo>
                    <a:cubicBezTo>
                      <a:pt x="102" y="132"/>
                      <a:pt x="64" y="138"/>
                      <a:pt x="25" y="145"/>
                    </a:cubicBezTo>
                    <a:cubicBezTo>
                      <a:pt x="23" y="145"/>
                      <a:pt x="21" y="146"/>
                      <a:pt x="19" y="147"/>
                    </a:cubicBezTo>
                    <a:cubicBezTo>
                      <a:pt x="13" y="149"/>
                      <a:pt x="8" y="156"/>
                      <a:pt x="8" y="162"/>
                    </a:cubicBezTo>
                    <a:cubicBezTo>
                      <a:pt x="9" y="174"/>
                      <a:pt x="16" y="178"/>
                      <a:pt x="23" y="179"/>
                    </a:cubicBezTo>
                    <a:cubicBezTo>
                      <a:pt x="25" y="180"/>
                      <a:pt x="28" y="180"/>
                      <a:pt x="30" y="179"/>
                    </a:cubicBezTo>
                    <a:cubicBezTo>
                      <a:pt x="45" y="177"/>
                      <a:pt x="59" y="174"/>
                      <a:pt x="74" y="172"/>
                    </a:cubicBezTo>
                    <a:cubicBezTo>
                      <a:pt x="127" y="162"/>
                      <a:pt x="180" y="153"/>
                      <a:pt x="232" y="143"/>
                    </a:cubicBezTo>
                    <a:cubicBezTo>
                      <a:pt x="233" y="143"/>
                      <a:pt x="234" y="143"/>
                      <a:pt x="235" y="143"/>
                    </a:cubicBezTo>
                    <a:cubicBezTo>
                      <a:pt x="237" y="143"/>
                      <a:pt x="239" y="143"/>
                      <a:pt x="240" y="146"/>
                    </a:cubicBezTo>
                    <a:cubicBezTo>
                      <a:pt x="240" y="146"/>
                      <a:pt x="240" y="146"/>
                      <a:pt x="240" y="146"/>
                    </a:cubicBezTo>
                    <a:cubicBezTo>
                      <a:pt x="244" y="166"/>
                      <a:pt x="264" y="180"/>
                      <a:pt x="284" y="177"/>
                    </a:cubicBezTo>
                    <a:cubicBezTo>
                      <a:pt x="301" y="175"/>
                      <a:pt x="317" y="172"/>
                      <a:pt x="333" y="169"/>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2" name="Freeform 84"/>
              <p:cNvSpPr>
                <a:spLocks noEditPoints="1"/>
              </p:cNvSpPr>
              <p:nvPr/>
            </p:nvSpPr>
            <p:spPr bwMode="auto">
              <a:xfrm>
                <a:off x="5672546" y="2716161"/>
                <a:ext cx="342953" cy="207985"/>
              </a:xfrm>
              <a:custGeom>
                <a:avLst/>
                <a:gdLst/>
                <a:ahLst/>
                <a:cxnLst>
                  <a:cxn ang="0">
                    <a:pos x="293" y="65"/>
                  </a:cxn>
                  <a:cxn ang="0">
                    <a:pos x="334" y="84"/>
                  </a:cxn>
                  <a:cxn ang="0">
                    <a:pos x="315" y="125"/>
                  </a:cxn>
                  <a:cxn ang="0">
                    <a:pos x="274" y="106"/>
                  </a:cxn>
                  <a:cxn ang="0">
                    <a:pos x="293" y="65"/>
                  </a:cxn>
                  <a:cxn ang="0">
                    <a:pos x="335" y="170"/>
                  </a:cxn>
                  <a:cxn ang="0">
                    <a:pos x="372" y="157"/>
                  </a:cxn>
                  <a:cxn ang="0">
                    <a:pos x="384" y="135"/>
                  </a:cxn>
                  <a:cxn ang="0">
                    <a:pos x="362" y="124"/>
                  </a:cxn>
                  <a:cxn ang="0">
                    <a:pos x="311" y="143"/>
                  </a:cxn>
                  <a:cxn ang="0">
                    <a:pos x="288" y="151"/>
                  </a:cxn>
                  <a:cxn ang="0">
                    <a:pos x="280" y="149"/>
                  </a:cxn>
                  <a:cxn ang="0">
                    <a:pos x="280" y="149"/>
                  </a:cxn>
                  <a:cxn ang="0">
                    <a:pos x="280" y="149"/>
                  </a:cxn>
                  <a:cxn ang="0">
                    <a:pos x="279" y="147"/>
                  </a:cxn>
                  <a:cxn ang="0">
                    <a:pos x="251" y="70"/>
                  </a:cxn>
                  <a:cxn ang="0">
                    <a:pos x="251" y="69"/>
                  </a:cxn>
                  <a:cxn ang="0">
                    <a:pos x="251" y="69"/>
                  </a:cxn>
                  <a:cxn ang="0">
                    <a:pos x="251" y="69"/>
                  </a:cxn>
                  <a:cxn ang="0">
                    <a:pos x="256" y="62"/>
                  </a:cxn>
                  <a:cxn ang="0">
                    <a:pos x="329" y="36"/>
                  </a:cxn>
                  <a:cxn ang="0">
                    <a:pos x="340" y="12"/>
                  </a:cxn>
                  <a:cxn ang="0">
                    <a:pos x="316" y="4"/>
                  </a:cxn>
                  <a:cxn ang="0">
                    <a:pos x="252" y="27"/>
                  </a:cxn>
                  <a:cxn ang="0">
                    <a:pos x="232" y="35"/>
                  </a:cxn>
                  <a:cxn ang="0">
                    <a:pos x="211" y="84"/>
                  </a:cxn>
                  <a:cxn ang="0">
                    <a:pos x="211" y="84"/>
                  </a:cxn>
                  <a:cxn ang="0">
                    <a:pos x="208" y="89"/>
                  </a:cxn>
                  <a:cxn ang="0">
                    <a:pos x="206" y="90"/>
                  </a:cxn>
                  <a:cxn ang="0">
                    <a:pos x="203" y="91"/>
                  </a:cxn>
                  <a:cxn ang="0">
                    <a:pos x="108" y="125"/>
                  </a:cxn>
                  <a:cxn ang="0">
                    <a:pos x="62" y="142"/>
                  </a:cxn>
                  <a:cxn ang="0">
                    <a:pos x="11" y="161"/>
                  </a:cxn>
                  <a:cxn ang="0">
                    <a:pos x="0" y="175"/>
                  </a:cxn>
                  <a:cxn ang="0">
                    <a:pos x="8" y="191"/>
                  </a:cxn>
                  <a:cxn ang="0">
                    <a:pos x="25" y="192"/>
                  </a:cxn>
                  <a:cxn ang="0">
                    <a:pos x="128" y="154"/>
                  </a:cxn>
                  <a:cxn ang="0">
                    <a:pos x="139" y="150"/>
                  </a:cxn>
                  <a:cxn ang="0">
                    <a:pos x="145" y="153"/>
                  </a:cxn>
                  <a:cxn ang="0">
                    <a:pos x="142" y="158"/>
                  </a:cxn>
                  <a:cxn ang="0">
                    <a:pos x="139" y="159"/>
                  </a:cxn>
                  <a:cxn ang="0">
                    <a:pos x="28" y="200"/>
                  </a:cxn>
                  <a:cxn ang="0">
                    <a:pos x="23" y="202"/>
                  </a:cxn>
                  <a:cxn ang="0">
                    <a:pos x="15" y="219"/>
                  </a:cxn>
                  <a:cxn ang="0">
                    <a:pos x="32" y="234"/>
                  </a:cxn>
                  <a:cxn ang="0">
                    <a:pos x="39" y="232"/>
                  </a:cxn>
                  <a:cxn ang="0">
                    <a:pos x="81" y="217"/>
                  </a:cxn>
                  <a:cxn ang="0">
                    <a:pos x="232" y="162"/>
                  </a:cxn>
                  <a:cxn ang="0">
                    <a:pos x="234" y="161"/>
                  </a:cxn>
                  <a:cxn ang="0">
                    <a:pos x="240" y="163"/>
                  </a:cxn>
                  <a:cxn ang="0">
                    <a:pos x="240" y="163"/>
                  </a:cxn>
                  <a:cxn ang="0">
                    <a:pos x="289" y="186"/>
                  </a:cxn>
                  <a:cxn ang="0">
                    <a:pos x="335" y="170"/>
                  </a:cxn>
                </a:cxnLst>
                <a:rect l="0" t="0" r="r" b="b"/>
                <a:pathLst>
                  <a:path w="387" h="234">
                    <a:moveTo>
                      <a:pt x="293" y="65"/>
                    </a:moveTo>
                    <a:cubicBezTo>
                      <a:pt x="309" y="59"/>
                      <a:pt x="328" y="67"/>
                      <a:pt x="334" y="84"/>
                    </a:cubicBezTo>
                    <a:cubicBezTo>
                      <a:pt x="340" y="100"/>
                      <a:pt x="331" y="119"/>
                      <a:pt x="315" y="125"/>
                    </a:cubicBezTo>
                    <a:cubicBezTo>
                      <a:pt x="298" y="131"/>
                      <a:pt x="280" y="122"/>
                      <a:pt x="274" y="106"/>
                    </a:cubicBezTo>
                    <a:cubicBezTo>
                      <a:pt x="268" y="89"/>
                      <a:pt x="277" y="71"/>
                      <a:pt x="293" y="65"/>
                    </a:cubicBezTo>
                    <a:close/>
                    <a:moveTo>
                      <a:pt x="335" y="170"/>
                    </a:moveTo>
                    <a:cubicBezTo>
                      <a:pt x="348" y="166"/>
                      <a:pt x="360" y="161"/>
                      <a:pt x="372" y="157"/>
                    </a:cubicBezTo>
                    <a:cubicBezTo>
                      <a:pt x="382" y="153"/>
                      <a:pt x="387" y="144"/>
                      <a:pt x="384" y="135"/>
                    </a:cubicBezTo>
                    <a:cubicBezTo>
                      <a:pt x="381" y="125"/>
                      <a:pt x="371" y="121"/>
                      <a:pt x="362" y="124"/>
                    </a:cubicBezTo>
                    <a:cubicBezTo>
                      <a:pt x="345" y="130"/>
                      <a:pt x="328" y="136"/>
                      <a:pt x="311" y="143"/>
                    </a:cubicBezTo>
                    <a:cubicBezTo>
                      <a:pt x="303" y="145"/>
                      <a:pt x="296" y="148"/>
                      <a:pt x="288" y="151"/>
                    </a:cubicBezTo>
                    <a:cubicBezTo>
                      <a:pt x="284" y="152"/>
                      <a:pt x="281" y="152"/>
                      <a:pt x="280" y="149"/>
                    </a:cubicBezTo>
                    <a:cubicBezTo>
                      <a:pt x="280" y="149"/>
                      <a:pt x="280" y="149"/>
                      <a:pt x="280" y="149"/>
                    </a:cubicBezTo>
                    <a:cubicBezTo>
                      <a:pt x="280" y="149"/>
                      <a:pt x="280" y="149"/>
                      <a:pt x="280" y="149"/>
                    </a:cubicBezTo>
                    <a:cubicBezTo>
                      <a:pt x="280" y="148"/>
                      <a:pt x="280" y="148"/>
                      <a:pt x="279" y="147"/>
                    </a:cubicBezTo>
                    <a:cubicBezTo>
                      <a:pt x="270" y="122"/>
                      <a:pt x="261" y="96"/>
                      <a:pt x="251" y="70"/>
                    </a:cubicBezTo>
                    <a:cubicBezTo>
                      <a:pt x="251" y="70"/>
                      <a:pt x="251" y="70"/>
                      <a:pt x="251" y="69"/>
                    </a:cubicBezTo>
                    <a:cubicBezTo>
                      <a:pt x="251" y="69"/>
                      <a:pt x="251" y="69"/>
                      <a:pt x="251" y="69"/>
                    </a:cubicBezTo>
                    <a:cubicBezTo>
                      <a:pt x="251" y="69"/>
                      <a:pt x="251" y="69"/>
                      <a:pt x="251" y="69"/>
                    </a:cubicBezTo>
                    <a:cubicBezTo>
                      <a:pt x="250" y="66"/>
                      <a:pt x="251" y="64"/>
                      <a:pt x="256" y="62"/>
                    </a:cubicBezTo>
                    <a:cubicBezTo>
                      <a:pt x="280" y="54"/>
                      <a:pt x="304" y="45"/>
                      <a:pt x="329" y="36"/>
                    </a:cubicBezTo>
                    <a:cubicBezTo>
                      <a:pt x="339" y="32"/>
                      <a:pt x="343" y="22"/>
                      <a:pt x="340" y="12"/>
                    </a:cubicBezTo>
                    <a:cubicBezTo>
                      <a:pt x="336" y="4"/>
                      <a:pt x="326" y="0"/>
                      <a:pt x="316" y="4"/>
                    </a:cubicBezTo>
                    <a:cubicBezTo>
                      <a:pt x="295" y="11"/>
                      <a:pt x="273" y="19"/>
                      <a:pt x="252" y="27"/>
                    </a:cubicBezTo>
                    <a:cubicBezTo>
                      <a:pt x="245" y="30"/>
                      <a:pt x="238" y="32"/>
                      <a:pt x="232" y="35"/>
                    </a:cubicBezTo>
                    <a:cubicBezTo>
                      <a:pt x="215" y="44"/>
                      <a:pt x="205" y="66"/>
                      <a:pt x="211" y="84"/>
                    </a:cubicBezTo>
                    <a:cubicBezTo>
                      <a:pt x="211" y="84"/>
                      <a:pt x="211" y="84"/>
                      <a:pt x="211" y="84"/>
                    </a:cubicBezTo>
                    <a:cubicBezTo>
                      <a:pt x="211" y="86"/>
                      <a:pt x="210" y="87"/>
                      <a:pt x="208" y="89"/>
                    </a:cubicBezTo>
                    <a:cubicBezTo>
                      <a:pt x="207" y="89"/>
                      <a:pt x="207" y="89"/>
                      <a:pt x="206" y="90"/>
                    </a:cubicBezTo>
                    <a:cubicBezTo>
                      <a:pt x="205" y="90"/>
                      <a:pt x="204" y="90"/>
                      <a:pt x="203" y="91"/>
                    </a:cubicBezTo>
                    <a:cubicBezTo>
                      <a:pt x="172" y="102"/>
                      <a:pt x="140" y="114"/>
                      <a:pt x="108" y="125"/>
                    </a:cubicBezTo>
                    <a:cubicBezTo>
                      <a:pt x="93" y="131"/>
                      <a:pt x="78" y="136"/>
                      <a:pt x="62" y="142"/>
                    </a:cubicBezTo>
                    <a:cubicBezTo>
                      <a:pt x="45" y="148"/>
                      <a:pt x="28" y="154"/>
                      <a:pt x="11" y="161"/>
                    </a:cubicBezTo>
                    <a:cubicBezTo>
                      <a:pt x="4" y="163"/>
                      <a:pt x="0" y="168"/>
                      <a:pt x="0" y="175"/>
                    </a:cubicBezTo>
                    <a:cubicBezTo>
                      <a:pt x="0" y="182"/>
                      <a:pt x="2" y="188"/>
                      <a:pt x="8" y="191"/>
                    </a:cubicBezTo>
                    <a:cubicBezTo>
                      <a:pt x="14" y="195"/>
                      <a:pt x="19" y="194"/>
                      <a:pt x="25" y="192"/>
                    </a:cubicBezTo>
                    <a:cubicBezTo>
                      <a:pt x="59" y="179"/>
                      <a:pt x="93" y="167"/>
                      <a:pt x="128" y="154"/>
                    </a:cubicBezTo>
                    <a:cubicBezTo>
                      <a:pt x="131" y="153"/>
                      <a:pt x="135" y="152"/>
                      <a:pt x="139" y="150"/>
                    </a:cubicBezTo>
                    <a:cubicBezTo>
                      <a:pt x="142" y="150"/>
                      <a:pt x="144" y="150"/>
                      <a:pt x="145" y="153"/>
                    </a:cubicBezTo>
                    <a:cubicBezTo>
                      <a:pt x="146" y="155"/>
                      <a:pt x="145" y="157"/>
                      <a:pt x="142" y="158"/>
                    </a:cubicBezTo>
                    <a:cubicBezTo>
                      <a:pt x="141" y="159"/>
                      <a:pt x="140" y="159"/>
                      <a:pt x="139" y="159"/>
                    </a:cubicBezTo>
                    <a:cubicBezTo>
                      <a:pt x="102" y="173"/>
                      <a:pt x="65" y="186"/>
                      <a:pt x="28" y="200"/>
                    </a:cubicBezTo>
                    <a:cubicBezTo>
                      <a:pt x="26" y="200"/>
                      <a:pt x="24" y="201"/>
                      <a:pt x="23" y="202"/>
                    </a:cubicBezTo>
                    <a:cubicBezTo>
                      <a:pt x="17" y="206"/>
                      <a:pt x="13" y="213"/>
                      <a:pt x="15" y="219"/>
                    </a:cubicBezTo>
                    <a:cubicBezTo>
                      <a:pt x="18" y="231"/>
                      <a:pt x="25" y="234"/>
                      <a:pt x="32" y="234"/>
                    </a:cubicBezTo>
                    <a:cubicBezTo>
                      <a:pt x="34" y="234"/>
                      <a:pt x="37" y="233"/>
                      <a:pt x="39" y="232"/>
                    </a:cubicBezTo>
                    <a:cubicBezTo>
                      <a:pt x="53" y="227"/>
                      <a:pt x="67" y="222"/>
                      <a:pt x="81" y="217"/>
                    </a:cubicBezTo>
                    <a:cubicBezTo>
                      <a:pt x="131" y="199"/>
                      <a:pt x="182" y="180"/>
                      <a:pt x="232" y="162"/>
                    </a:cubicBezTo>
                    <a:cubicBezTo>
                      <a:pt x="233" y="162"/>
                      <a:pt x="233" y="162"/>
                      <a:pt x="234" y="161"/>
                    </a:cubicBezTo>
                    <a:cubicBezTo>
                      <a:pt x="236" y="161"/>
                      <a:pt x="238" y="161"/>
                      <a:pt x="240" y="163"/>
                    </a:cubicBezTo>
                    <a:cubicBezTo>
                      <a:pt x="240" y="163"/>
                      <a:pt x="240" y="163"/>
                      <a:pt x="240" y="163"/>
                    </a:cubicBezTo>
                    <a:cubicBezTo>
                      <a:pt x="248" y="182"/>
                      <a:pt x="270" y="192"/>
                      <a:pt x="289" y="186"/>
                    </a:cubicBezTo>
                    <a:cubicBezTo>
                      <a:pt x="305" y="182"/>
                      <a:pt x="320" y="176"/>
                      <a:pt x="335" y="170"/>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3" name="Freeform 85"/>
              <p:cNvSpPr>
                <a:spLocks noEditPoints="1"/>
              </p:cNvSpPr>
              <p:nvPr/>
            </p:nvSpPr>
            <p:spPr bwMode="auto">
              <a:xfrm>
                <a:off x="5592892" y="2510389"/>
                <a:ext cx="334103" cy="250025"/>
              </a:xfrm>
              <a:custGeom>
                <a:avLst/>
                <a:gdLst/>
                <a:ahLst/>
                <a:cxnLst>
                  <a:cxn ang="0">
                    <a:pos x="270" y="69"/>
                  </a:cxn>
                  <a:cxn ang="0">
                    <a:pos x="314" y="81"/>
                  </a:cxn>
                  <a:cxn ang="0">
                    <a:pos x="302" y="125"/>
                  </a:cxn>
                  <a:cxn ang="0">
                    <a:pos x="258" y="113"/>
                  </a:cxn>
                  <a:cxn ang="0">
                    <a:pos x="270" y="69"/>
                  </a:cxn>
                  <a:cxn ang="0">
                    <a:pos x="330" y="166"/>
                  </a:cxn>
                  <a:cxn ang="0">
                    <a:pos x="364" y="146"/>
                  </a:cxn>
                  <a:cxn ang="0">
                    <a:pos x="372" y="123"/>
                  </a:cxn>
                  <a:cxn ang="0">
                    <a:pos x="348" y="116"/>
                  </a:cxn>
                  <a:cxn ang="0">
                    <a:pos x="301" y="143"/>
                  </a:cxn>
                  <a:cxn ang="0">
                    <a:pos x="280" y="155"/>
                  </a:cxn>
                  <a:cxn ang="0">
                    <a:pos x="272" y="155"/>
                  </a:cxn>
                  <a:cxn ang="0">
                    <a:pos x="272" y="154"/>
                  </a:cxn>
                  <a:cxn ang="0">
                    <a:pos x="272" y="154"/>
                  </a:cxn>
                  <a:cxn ang="0">
                    <a:pos x="271" y="153"/>
                  </a:cxn>
                  <a:cxn ang="0">
                    <a:pos x="230" y="82"/>
                  </a:cxn>
                  <a:cxn ang="0">
                    <a:pos x="230" y="81"/>
                  </a:cxn>
                  <a:cxn ang="0">
                    <a:pos x="230" y="81"/>
                  </a:cxn>
                  <a:cxn ang="0">
                    <a:pos x="229" y="81"/>
                  </a:cxn>
                  <a:cxn ang="0">
                    <a:pos x="233" y="73"/>
                  </a:cxn>
                  <a:cxn ang="0">
                    <a:pos x="300" y="35"/>
                  </a:cxn>
                  <a:cxn ang="0">
                    <a:pos x="307" y="10"/>
                  </a:cxn>
                  <a:cxn ang="0">
                    <a:pos x="283" y="5"/>
                  </a:cxn>
                  <a:cxn ang="0">
                    <a:pos x="223" y="40"/>
                  </a:cxn>
                  <a:cxn ang="0">
                    <a:pos x="205" y="51"/>
                  </a:cxn>
                  <a:cxn ang="0">
                    <a:pos x="193" y="102"/>
                  </a:cxn>
                  <a:cxn ang="0">
                    <a:pos x="193" y="102"/>
                  </a:cxn>
                  <a:cxn ang="0">
                    <a:pos x="191" y="108"/>
                  </a:cxn>
                  <a:cxn ang="0">
                    <a:pos x="189" y="109"/>
                  </a:cxn>
                  <a:cxn ang="0">
                    <a:pos x="186" y="110"/>
                  </a:cxn>
                  <a:cxn ang="0">
                    <a:pos x="99" y="161"/>
                  </a:cxn>
                  <a:cxn ang="0">
                    <a:pos x="57" y="185"/>
                  </a:cxn>
                  <a:cxn ang="0">
                    <a:pos x="9" y="213"/>
                  </a:cxn>
                  <a:cxn ang="0">
                    <a:pos x="1" y="229"/>
                  </a:cxn>
                  <a:cxn ang="0">
                    <a:pos x="12" y="243"/>
                  </a:cxn>
                  <a:cxn ang="0">
                    <a:pos x="28" y="241"/>
                  </a:cxn>
                  <a:cxn ang="0">
                    <a:pos x="123" y="186"/>
                  </a:cxn>
                  <a:cxn ang="0">
                    <a:pos x="134" y="180"/>
                  </a:cxn>
                  <a:cxn ang="0">
                    <a:pos x="140" y="182"/>
                  </a:cxn>
                  <a:cxn ang="0">
                    <a:pos x="138" y="188"/>
                  </a:cxn>
                  <a:cxn ang="0">
                    <a:pos x="135" y="189"/>
                  </a:cxn>
                  <a:cxn ang="0">
                    <a:pos x="33" y="248"/>
                  </a:cxn>
                  <a:cxn ang="0">
                    <a:pos x="28" y="252"/>
                  </a:cxn>
                  <a:cxn ang="0">
                    <a:pos x="23" y="270"/>
                  </a:cxn>
                  <a:cxn ang="0">
                    <a:pos x="43" y="281"/>
                  </a:cxn>
                  <a:cxn ang="0">
                    <a:pos x="49" y="278"/>
                  </a:cxn>
                  <a:cxn ang="0">
                    <a:pos x="88" y="256"/>
                  </a:cxn>
                  <a:cxn ang="0">
                    <a:pos x="227" y="176"/>
                  </a:cxn>
                  <a:cxn ang="0">
                    <a:pos x="229" y="175"/>
                  </a:cxn>
                  <a:cxn ang="0">
                    <a:pos x="235" y="176"/>
                  </a:cxn>
                  <a:cxn ang="0">
                    <a:pos x="235" y="176"/>
                  </a:cxn>
                  <a:cxn ang="0">
                    <a:pos x="288" y="190"/>
                  </a:cxn>
                  <a:cxn ang="0">
                    <a:pos x="330" y="166"/>
                  </a:cxn>
                </a:cxnLst>
                <a:rect l="0" t="0" r="r" b="b"/>
                <a:pathLst>
                  <a:path w="377" h="282">
                    <a:moveTo>
                      <a:pt x="270" y="69"/>
                    </a:moveTo>
                    <a:cubicBezTo>
                      <a:pt x="285" y="60"/>
                      <a:pt x="305" y="66"/>
                      <a:pt x="314" y="81"/>
                    </a:cubicBezTo>
                    <a:cubicBezTo>
                      <a:pt x="323" y="96"/>
                      <a:pt x="318" y="116"/>
                      <a:pt x="302" y="125"/>
                    </a:cubicBezTo>
                    <a:cubicBezTo>
                      <a:pt x="287" y="134"/>
                      <a:pt x="267" y="128"/>
                      <a:pt x="258" y="113"/>
                    </a:cubicBezTo>
                    <a:cubicBezTo>
                      <a:pt x="250" y="98"/>
                      <a:pt x="255" y="78"/>
                      <a:pt x="270" y="69"/>
                    </a:cubicBezTo>
                    <a:close/>
                    <a:moveTo>
                      <a:pt x="330" y="166"/>
                    </a:moveTo>
                    <a:cubicBezTo>
                      <a:pt x="342" y="159"/>
                      <a:pt x="353" y="153"/>
                      <a:pt x="364" y="146"/>
                    </a:cubicBezTo>
                    <a:cubicBezTo>
                      <a:pt x="374" y="141"/>
                      <a:pt x="377" y="131"/>
                      <a:pt x="372" y="123"/>
                    </a:cubicBezTo>
                    <a:cubicBezTo>
                      <a:pt x="367" y="114"/>
                      <a:pt x="357" y="111"/>
                      <a:pt x="348" y="116"/>
                    </a:cubicBezTo>
                    <a:cubicBezTo>
                      <a:pt x="333" y="125"/>
                      <a:pt x="317" y="134"/>
                      <a:pt x="301" y="143"/>
                    </a:cubicBezTo>
                    <a:cubicBezTo>
                      <a:pt x="294" y="147"/>
                      <a:pt x="287" y="151"/>
                      <a:pt x="280" y="155"/>
                    </a:cubicBezTo>
                    <a:cubicBezTo>
                      <a:pt x="276" y="157"/>
                      <a:pt x="273" y="157"/>
                      <a:pt x="272" y="155"/>
                    </a:cubicBezTo>
                    <a:cubicBezTo>
                      <a:pt x="272" y="154"/>
                      <a:pt x="272" y="154"/>
                      <a:pt x="272" y="154"/>
                    </a:cubicBezTo>
                    <a:cubicBezTo>
                      <a:pt x="272" y="154"/>
                      <a:pt x="272" y="154"/>
                      <a:pt x="272" y="154"/>
                    </a:cubicBezTo>
                    <a:cubicBezTo>
                      <a:pt x="272" y="154"/>
                      <a:pt x="272" y="153"/>
                      <a:pt x="271" y="153"/>
                    </a:cubicBezTo>
                    <a:cubicBezTo>
                      <a:pt x="258" y="129"/>
                      <a:pt x="244" y="105"/>
                      <a:pt x="230" y="82"/>
                    </a:cubicBezTo>
                    <a:cubicBezTo>
                      <a:pt x="230" y="82"/>
                      <a:pt x="230" y="81"/>
                      <a:pt x="230" y="81"/>
                    </a:cubicBezTo>
                    <a:cubicBezTo>
                      <a:pt x="230" y="81"/>
                      <a:pt x="230" y="81"/>
                      <a:pt x="230" y="81"/>
                    </a:cubicBezTo>
                    <a:cubicBezTo>
                      <a:pt x="230" y="81"/>
                      <a:pt x="229" y="81"/>
                      <a:pt x="229" y="81"/>
                    </a:cubicBezTo>
                    <a:cubicBezTo>
                      <a:pt x="228" y="78"/>
                      <a:pt x="229" y="76"/>
                      <a:pt x="233" y="73"/>
                    </a:cubicBezTo>
                    <a:cubicBezTo>
                      <a:pt x="255" y="61"/>
                      <a:pt x="278" y="48"/>
                      <a:pt x="300" y="35"/>
                    </a:cubicBezTo>
                    <a:cubicBezTo>
                      <a:pt x="310" y="29"/>
                      <a:pt x="313" y="19"/>
                      <a:pt x="307" y="10"/>
                    </a:cubicBezTo>
                    <a:cubicBezTo>
                      <a:pt x="302" y="2"/>
                      <a:pt x="292" y="0"/>
                      <a:pt x="283" y="5"/>
                    </a:cubicBezTo>
                    <a:cubicBezTo>
                      <a:pt x="263" y="16"/>
                      <a:pt x="243" y="28"/>
                      <a:pt x="223" y="40"/>
                    </a:cubicBezTo>
                    <a:cubicBezTo>
                      <a:pt x="217" y="43"/>
                      <a:pt x="211" y="47"/>
                      <a:pt x="205" y="51"/>
                    </a:cubicBezTo>
                    <a:cubicBezTo>
                      <a:pt x="189" y="62"/>
                      <a:pt x="184" y="85"/>
                      <a:pt x="193" y="102"/>
                    </a:cubicBezTo>
                    <a:cubicBezTo>
                      <a:pt x="193" y="102"/>
                      <a:pt x="193" y="102"/>
                      <a:pt x="193" y="102"/>
                    </a:cubicBezTo>
                    <a:cubicBezTo>
                      <a:pt x="194" y="104"/>
                      <a:pt x="193" y="106"/>
                      <a:pt x="191" y="108"/>
                    </a:cubicBezTo>
                    <a:cubicBezTo>
                      <a:pt x="190" y="108"/>
                      <a:pt x="189" y="109"/>
                      <a:pt x="189" y="109"/>
                    </a:cubicBezTo>
                    <a:cubicBezTo>
                      <a:pt x="188" y="109"/>
                      <a:pt x="187" y="110"/>
                      <a:pt x="186" y="110"/>
                    </a:cubicBezTo>
                    <a:cubicBezTo>
                      <a:pt x="157" y="127"/>
                      <a:pt x="128" y="144"/>
                      <a:pt x="99" y="161"/>
                    </a:cubicBezTo>
                    <a:cubicBezTo>
                      <a:pt x="85" y="169"/>
                      <a:pt x="71" y="177"/>
                      <a:pt x="57" y="185"/>
                    </a:cubicBezTo>
                    <a:cubicBezTo>
                      <a:pt x="41" y="194"/>
                      <a:pt x="25" y="204"/>
                      <a:pt x="9" y="213"/>
                    </a:cubicBezTo>
                    <a:cubicBezTo>
                      <a:pt x="3" y="216"/>
                      <a:pt x="0" y="222"/>
                      <a:pt x="1" y="229"/>
                    </a:cubicBezTo>
                    <a:cubicBezTo>
                      <a:pt x="2" y="235"/>
                      <a:pt x="5" y="241"/>
                      <a:pt x="12" y="243"/>
                    </a:cubicBezTo>
                    <a:cubicBezTo>
                      <a:pt x="18" y="246"/>
                      <a:pt x="23" y="244"/>
                      <a:pt x="28" y="241"/>
                    </a:cubicBezTo>
                    <a:cubicBezTo>
                      <a:pt x="60" y="223"/>
                      <a:pt x="91" y="205"/>
                      <a:pt x="123" y="186"/>
                    </a:cubicBezTo>
                    <a:cubicBezTo>
                      <a:pt x="127" y="184"/>
                      <a:pt x="130" y="182"/>
                      <a:pt x="134" y="180"/>
                    </a:cubicBezTo>
                    <a:cubicBezTo>
                      <a:pt x="136" y="179"/>
                      <a:pt x="138" y="180"/>
                      <a:pt x="140" y="182"/>
                    </a:cubicBezTo>
                    <a:cubicBezTo>
                      <a:pt x="141" y="184"/>
                      <a:pt x="140" y="186"/>
                      <a:pt x="138" y="188"/>
                    </a:cubicBezTo>
                    <a:cubicBezTo>
                      <a:pt x="137" y="188"/>
                      <a:pt x="136" y="189"/>
                      <a:pt x="135" y="189"/>
                    </a:cubicBezTo>
                    <a:cubicBezTo>
                      <a:pt x="101" y="209"/>
                      <a:pt x="67" y="228"/>
                      <a:pt x="33" y="248"/>
                    </a:cubicBezTo>
                    <a:cubicBezTo>
                      <a:pt x="31" y="249"/>
                      <a:pt x="30" y="250"/>
                      <a:pt x="28" y="252"/>
                    </a:cubicBezTo>
                    <a:cubicBezTo>
                      <a:pt x="23" y="256"/>
                      <a:pt x="21" y="264"/>
                      <a:pt x="23" y="270"/>
                    </a:cubicBezTo>
                    <a:cubicBezTo>
                      <a:pt x="28" y="281"/>
                      <a:pt x="35" y="282"/>
                      <a:pt x="43" y="281"/>
                    </a:cubicBezTo>
                    <a:cubicBezTo>
                      <a:pt x="45" y="281"/>
                      <a:pt x="47" y="280"/>
                      <a:pt x="49" y="278"/>
                    </a:cubicBezTo>
                    <a:cubicBezTo>
                      <a:pt x="62" y="271"/>
                      <a:pt x="75" y="264"/>
                      <a:pt x="88" y="256"/>
                    </a:cubicBezTo>
                    <a:cubicBezTo>
                      <a:pt x="134" y="229"/>
                      <a:pt x="181" y="203"/>
                      <a:pt x="227" y="176"/>
                    </a:cubicBezTo>
                    <a:cubicBezTo>
                      <a:pt x="228" y="175"/>
                      <a:pt x="229" y="175"/>
                      <a:pt x="229" y="175"/>
                    </a:cubicBezTo>
                    <a:cubicBezTo>
                      <a:pt x="231" y="174"/>
                      <a:pt x="233" y="173"/>
                      <a:pt x="235" y="176"/>
                    </a:cubicBezTo>
                    <a:cubicBezTo>
                      <a:pt x="235" y="176"/>
                      <a:pt x="235" y="176"/>
                      <a:pt x="235" y="176"/>
                    </a:cubicBezTo>
                    <a:cubicBezTo>
                      <a:pt x="246" y="192"/>
                      <a:pt x="270" y="199"/>
                      <a:pt x="288" y="190"/>
                    </a:cubicBezTo>
                    <a:cubicBezTo>
                      <a:pt x="302" y="182"/>
                      <a:pt x="316" y="174"/>
                      <a:pt x="330" y="166"/>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4" name="Freeform 86"/>
              <p:cNvSpPr>
                <a:spLocks noEditPoints="1"/>
              </p:cNvSpPr>
              <p:nvPr/>
            </p:nvSpPr>
            <p:spPr bwMode="auto">
              <a:xfrm>
                <a:off x="5486687" y="2326742"/>
                <a:ext cx="314190" cy="285427"/>
              </a:xfrm>
              <a:custGeom>
                <a:avLst/>
                <a:gdLst/>
                <a:ahLst/>
                <a:cxnLst>
                  <a:cxn ang="0">
                    <a:pos x="240" y="72"/>
                  </a:cxn>
                  <a:cxn ang="0">
                    <a:pos x="285" y="76"/>
                  </a:cxn>
                  <a:cxn ang="0">
                    <a:pos x="281" y="121"/>
                  </a:cxn>
                  <a:cxn ang="0">
                    <a:pos x="235" y="117"/>
                  </a:cxn>
                  <a:cxn ang="0">
                    <a:pos x="240" y="72"/>
                  </a:cxn>
                  <a:cxn ang="0">
                    <a:pos x="316" y="156"/>
                  </a:cxn>
                  <a:cxn ang="0">
                    <a:pos x="346" y="131"/>
                  </a:cxn>
                  <a:cxn ang="0">
                    <a:pos x="349" y="107"/>
                  </a:cxn>
                  <a:cxn ang="0">
                    <a:pos x="325" y="104"/>
                  </a:cxn>
                  <a:cxn ang="0">
                    <a:pos x="283" y="139"/>
                  </a:cxn>
                  <a:cxn ang="0">
                    <a:pos x="265" y="155"/>
                  </a:cxn>
                  <a:cxn ang="0">
                    <a:pos x="256" y="156"/>
                  </a:cxn>
                  <a:cxn ang="0">
                    <a:pos x="256" y="155"/>
                  </a:cxn>
                  <a:cxn ang="0">
                    <a:pos x="256" y="155"/>
                  </a:cxn>
                  <a:cxn ang="0">
                    <a:pos x="255" y="154"/>
                  </a:cxn>
                  <a:cxn ang="0">
                    <a:pos x="202" y="91"/>
                  </a:cxn>
                  <a:cxn ang="0">
                    <a:pos x="202" y="91"/>
                  </a:cxn>
                  <a:cxn ang="0">
                    <a:pos x="202" y="91"/>
                  </a:cxn>
                  <a:cxn ang="0">
                    <a:pos x="201" y="90"/>
                  </a:cxn>
                  <a:cxn ang="0">
                    <a:pos x="204" y="83"/>
                  </a:cxn>
                  <a:cxn ang="0">
                    <a:pos x="263" y="33"/>
                  </a:cxn>
                  <a:cxn ang="0">
                    <a:pos x="266" y="7"/>
                  </a:cxn>
                  <a:cxn ang="0">
                    <a:pos x="241" y="6"/>
                  </a:cxn>
                  <a:cxn ang="0">
                    <a:pos x="188" y="51"/>
                  </a:cxn>
                  <a:cxn ang="0">
                    <a:pos x="172" y="65"/>
                  </a:cxn>
                  <a:cxn ang="0">
                    <a:pos x="169" y="118"/>
                  </a:cxn>
                  <a:cxn ang="0">
                    <a:pos x="169" y="118"/>
                  </a:cxn>
                  <a:cxn ang="0">
                    <a:pos x="168" y="124"/>
                  </a:cxn>
                  <a:cxn ang="0">
                    <a:pos x="166" y="125"/>
                  </a:cxn>
                  <a:cxn ang="0">
                    <a:pos x="164" y="127"/>
                  </a:cxn>
                  <a:cxn ang="0">
                    <a:pos x="87" y="192"/>
                  </a:cxn>
                  <a:cxn ang="0">
                    <a:pos x="49" y="223"/>
                  </a:cxn>
                  <a:cxn ang="0">
                    <a:pos x="7" y="259"/>
                  </a:cxn>
                  <a:cxn ang="0">
                    <a:pos x="2" y="276"/>
                  </a:cxn>
                  <a:cxn ang="0">
                    <a:pos x="16" y="288"/>
                  </a:cxn>
                  <a:cxn ang="0">
                    <a:pos x="31" y="283"/>
                  </a:cxn>
                  <a:cxn ang="0">
                    <a:pos x="115" y="213"/>
                  </a:cxn>
                  <a:cxn ang="0">
                    <a:pos x="125" y="205"/>
                  </a:cxn>
                  <a:cxn ang="0">
                    <a:pos x="131" y="206"/>
                  </a:cxn>
                  <a:cxn ang="0">
                    <a:pos x="130" y="211"/>
                  </a:cxn>
                  <a:cxn ang="0">
                    <a:pos x="127" y="214"/>
                  </a:cxn>
                  <a:cxn ang="0">
                    <a:pos x="37" y="289"/>
                  </a:cxn>
                  <a:cxn ang="0">
                    <a:pos x="33" y="294"/>
                  </a:cxn>
                  <a:cxn ang="0">
                    <a:pos x="31" y="312"/>
                  </a:cxn>
                  <a:cxn ang="0">
                    <a:pos x="52" y="320"/>
                  </a:cxn>
                  <a:cxn ang="0">
                    <a:pos x="58" y="316"/>
                  </a:cxn>
                  <a:cxn ang="0">
                    <a:pos x="92" y="288"/>
                  </a:cxn>
                  <a:cxn ang="0">
                    <a:pos x="216" y="184"/>
                  </a:cxn>
                  <a:cxn ang="0">
                    <a:pos x="217" y="183"/>
                  </a:cxn>
                  <a:cxn ang="0">
                    <a:pos x="223" y="183"/>
                  </a:cxn>
                  <a:cxn ang="0">
                    <a:pos x="223" y="183"/>
                  </a:cxn>
                  <a:cxn ang="0">
                    <a:pos x="278" y="188"/>
                  </a:cxn>
                  <a:cxn ang="0">
                    <a:pos x="316" y="156"/>
                  </a:cxn>
                </a:cxnLst>
                <a:rect l="0" t="0" r="r" b="b"/>
                <a:pathLst>
                  <a:path w="355" h="323">
                    <a:moveTo>
                      <a:pt x="240" y="72"/>
                    </a:moveTo>
                    <a:cubicBezTo>
                      <a:pt x="253" y="61"/>
                      <a:pt x="274" y="62"/>
                      <a:pt x="285" y="76"/>
                    </a:cubicBezTo>
                    <a:cubicBezTo>
                      <a:pt x="296" y="89"/>
                      <a:pt x="294" y="110"/>
                      <a:pt x="281" y="121"/>
                    </a:cubicBezTo>
                    <a:cubicBezTo>
                      <a:pt x="268" y="132"/>
                      <a:pt x="247" y="130"/>
                      <a:pt x="235" y="117"/>
                    </a:cubicBezTo>
                    <a:cubicBezTo>
                      <a:pt x="224" y="104"/>
                      <a:pt x="226" y="83"/>
                      <a:pt x="240" y="72"/>
                    </a:cubicBezTo>
                    <a:close/>
                    <a:moveTo>
                      <a:pt x="316" y="156"/>
                    </a:moveTo>
                    <a:cubicBezTo>
                      <a:pt x="326" y="148"/>
                      <a:pt x="336" y="140"/>
                      <a:pt x="346" y="131"/>
                    </a:cubicBezTo>
                    <a:cubicBezTo>
                      <a:pt x="354" y="124"/>
                      <a:pt x="355" y="114"/>
                      <a:pt x="349" y="107"/>
                    </a:cubicBezTo>
                    <a:cubicBezTo>
                      <a:pt x="343" y="99"/>
                      <a:pt x="333" y="98"/>
                      <a:pt x="325" y="104"/>
                    </a:cubicBezTo>
                    <a:cubicBezTo>
                      <a:pt x="311" y="116"/>
                      <a:pt x="297" y="127"/>
                      <a:pt x="283" y="139"/>
                    </a:cubicBezTo>
                    <a:cubicBezTo>
                      <a:pt x="277" y="144"/>
                      <a:pt x="271" y="149"/>
                      <a:pt x="265" y="155"/>
                    </a:cubicBezTo>
                    <a:cubicBezTo>
                      <a:pt x="261" y="157"/>
                      <a:pt x="258" y="158"/>
                      <a:pt x="256" y="156"/>
                    </a:cubicBezTo>
                    <a:cubicBezTo>
                      <a:pt x="256" y="155"/>
                      <a:pt x="256" y="155"/>
                      <a:pt x="256" y="155"/>
                    </a:cubicBezTo>
                    <a:cubicBezTo>
                      <a:pt x="256" y="155"/>
                      <a:pt x="256" y="155"/>
                      <a:pt x="256" y="155"/>
                    </a:cubicBezTo>
                    <a:cubicBezTo>
                      <a:pt x="256" y="155"/>
                      <a:pt x="255" y="155"/>
                      <a:pt x="255" y="154"/>
                    </a:cubicBezTo>
                    <a:cubicBezTo>
                      <a:pt x="238" y="133"/>
                      <a:pt x="220" y="112"/>
                      <a:pt x="202" y="91"/>
                    </a:cubicBezTo>
                    <a:cubicBezTo>
                      <a:pt x="202" y="91"/>
                      <a:pt x="202" y="91"/>
                      <a:pt x="202" y="91"/>
                    </a:cubicBezTo>
                    <a:cubicBezTo>
                      <a:pt x="202" y="91"/>
                      <a:pt x="202" y="91"/>
                      <a:pt x="202" y="91"/>
                    </a:cubicBezTo>
                    <a:cubicBezTo>
                      <a:pt x="202" y="90"/>
                      <a:pt x="201" y="90"/>
                      <a:pt x="201" y="90"/>
                    </a:cubicBezTo>
                    <a:cubicBezTo>
                      <a:pt x="200" y="88"/>
                      <a:pt x="200" y="85"/>
                      <a:pt x="204" y="83"/>
                    </a:cubicBezTo>
                    <a:cubicBezTo>
                      <a:pt x="224" y="66"/>
                      <a:pt x="243" y="49"/>
                      <a:pt x="263" y="33"/>
                    </a:cubicBezTo>
                    <a:cubicBezTo>
                      <a:pt x="272" y="25"/>
                      <a:pt x="273" y="15"/>
                      <a:pt x="266" y="7"/>
                    </a:cubicBezTo>
                    <a:cubicBezTo>
                      <a:pt x="259" y="0"/>
                      <a:pt x="249" y="0"/>
                      <a:pt x="241" y="6"/>
                    </a:cubicBezTo>
                    <a:cubicBezTo>
                      <a:pt x="223" y="21"/>
                      <a:pt x="205" y="36"/>
                      <a:pt x="188" y="51"/>
                    </a:cubicBezTo>
                    <a:cubicBezTo>
                      <a:pt x="182" y="55"/>
                      <a:pt x="177" y="60"/>
                      <a:pt x="172" y="65"/>
                    </a:cubicBezTo>
                    <a:cubicBezTo>
                      <a:pt x="159" y="79"/>
                      <a:pt x="157" y="103"/>
                      <a:pt x="169" y="118"/>
                    </a:cubicBezTo>
                    <a:cubicBezTo>
                      <a:pt x="169" y="118"/>
                      <a:pt x="169" y="118"/>
                      <a:pt x="169" y="118"/>
                    </a:cubicBezTo>
                    <a:cubicBezTo>
                      <a:pt x="170" y="120"/>
                      <a:pt x="170" y="122"/>
                      <a:pt x="168" y="124"/>
                    </a:cubicBezTo>
                    <a:cubicBezTo>
                      <a:pt x="167" y="124"/>
                      <a:pt x="167" y="125"/>
                      <a:pt x="166" y="125"/>
                    </a:cubicBezTo>
                    <a:cubicBezTo>
                      <a:pt x="166" y="126"/>
                      <a:pt x="165" y="126"/>
                      <a:pt x="164" y="127"/>
                    </a:cubicBezTo>
                    <a:cubicBezTo>
                      <a:pt x="138" y="148"/>
                      <a:pt x="113" y="170"/>
                      <a:pt x="87" y="192"/>
                    </a:cubicBezTo>
                    <a:cubicBezTo>
                      <a:pt x="74" y="202"/>
                      <a:pt x="62" y="213"/>
                      <a:pt x="49" y="223"/>
                    </a:cubicBezTo>
                    <a:cubicBezTo>
                      <a:pt x="35" y="235"/>
                      <a:pt x="21" y="247"/>
                      <a:pt x="7" y="259"/>
                    </a:cubicBezTo>
                    <a:cubicBezTo>
                      <a:pt x="2" y="263"/>
                      <a:pt x="0" y="269"/>
                      <a:pt x="2" y="276"/>
                    </a:cubicBezTo>
                    <a:cubicBezTo>
                      <a:pt x="4" y="282"/>
                      <a:pt x="8" y="287"/>
                      <a:pt x="16" y="288"/>
                    </a:cubicBezTo>
                    <a:cubicBezTo>
                      <a:pt x="22" y="289"/>
                      <a:pt x="27" y="287"/>
                      <a:pt x="31" y="283"/>
                    </a:cubicBezTo>
                    <a:cubicBezTo>
                      <a:pt x="59" y="260"/>
                      <a:pt x="87" y="236"/>
                      <a:pt x="115" y="213"/>
                    </a:cubicBezTo>
                    <a:cubicBezTo>
                      <a:pt x="118" y="210"/>
                      <a:pt x="121" y="207"/>
                      <a:pt x="125" y="205"/>
                    </a:cubicBezTo>
                    <a:cubicBezTo>
                      <a:pt x="127" y="203"/>
                      <a:pt x="129" y="203"/>
                      <a:pt x="131" y="206"/>
                    </a:cubicBezTo>
                    <a:cubicBezTo>
                      <a:pt x="132" y="208"/>
                      <a:pt x="132" y="210"/>
                      <a:pt x="130" y="211"/>
                    </a:cubicBezTo>
                    <a:cubicBezTo>
                      <a:pt x="129" y="212"/>
                      <a:pt x="128" y="213"/>
                      <a:pt x="127" y="214"/>
                    </a:cubicBezTo>
                    <a:cubicBezTo>
                      <a:pt x="97" y="239"/>
                      <a:pt x="67" y="264"/>
                      <a:pt x="37" y="289"/>
                    </a:cubicBezTo>
                    <a:cubicBezTo>
                      <a:pt x="36" y="291"/>
                      <a:pt x="34" y="292"/>
                      <a:pt x="33" y="294"/>
                    </a:cubicBezTo>
                    <a:cubicBezTo>
                      <a:pt x="28" y="299"/>
                      <a:pt x="28" y="307"/>
                      <a:pt x="31" y="312"/>
                    </a:cubicBezTo>
                    <a:cubicBezTo>
                      <a:pt x="38" y="322"/>
                      <a:pt x="45" y="323"/>
                      <a:pt x="52" y="320"/>
                    </a:cubicBezTo>
                    <a:cubicBezTo>
                      <a:pt x="54" y="319"/>
                      <a:pt x="57" y="318"/>
                      <a:pt x="58" y="316"/>
                    </a:cubicBezTo>
                    <a:cubicBezTo>
                      <a:pt x="70" y="307"/>
                      <a:pt x="81" y="297"/>
                      <a:pt x="92" y="288"/>
                    </a:cubicBezTo>
                    <a:cubicBezTo>
                      <a:pt x="133" y="253"/>
                      <a:pt x="175" y="219"/>
                      <a:pt x="216" y="184"/>
                    </a:cubicBezTo>
                    <a:cubicBezTo>
                      <a:pt x="216" y="184"/>
                      <a:pt x="217" y="183"/>
                      <a:pt x="217" y="183"/>
                    </a:cubicBezTo>
                    <a:cubicBezTo>
                      <a:pt x="219" y="182"/>
                      <a:pt x="221" y="181"/>
                      <a:pt x="223" y="183"/>
                    </a:cubicBezTo>
                    <a:cubicBezTo>
                      <a:pt x="223" y="183"/>
                      <a:pt x="223" y="183"/>
                      <a:pt x="223" y="183"/>
                    </a:cubicBezTo>
                    <a:cubicBezTo>
                      <a:pt x="237" y="197"/>
                      <a:pt x="262" y="200"/>
                      <a:pt x="278" y="188"/>
                    </a:cubicBezTo>
                    <a:cubicBezTo>
                      <a:pt x="291" y="178"/>
                      <a:pt x="303" y="167"/>
                      <a:pt x="316" y="156"/>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5" name="Freeform 59"/>
              <p:cNvSpPr>
                <a:spLocks noEditPoints="1"/>
              </p:cNvSpPr>
              <p:nvPr/>
            </p:nvSpPr>
            <p:spPr bwMode="auto">
              <a:xfrm>
                <a:off x="3811744" y="2167435"/>
                <a:ext cx="285426" cy="316403"/>
              </a:xfrm>
              <a:custGeom>
                <a:avLst/>
                <a:gdLst/>
                <a:ahLst/>
                <a:cxnLst>
                  <a:cxn ang="0">
                    <a:pos x="73" y="116"/>
                  </a:cxn>
                  <a:cxn ang="0">
                    <a:pos x="77" y="71"/>
                  </a:cxn>
                  <a:cxn ang="0">
                    <a:pos x="122" y="75"/>
                  </a:cxn>
                  <a:cxn ang="0">
                    <a:pos x="118" y="120"/>
                  </a:cxn>
                  <a:cxn ang="0">
                    <a:pos x="73" y="116"/>
                  </a:cxn>
                  <a:cxn ang="0">
                    <a:pos x="157" y="40"/>
                  </a:cxn>
                  <a:cxn ang="0">
                    <a:pos x="132" y="10"/>
                  </a:cxn>
                  <a:cxn ang="0">
                    <a:pos x="108" y="6"/>
                  </a:cxn>
                  <a:cxn ang="0">
                    <a:pos x="105" y="31"/>
                  </a:cxn>
                  <a:cxn ang="0">
                    <a:pos x="140" y="73"/>
                  </a:cxn>
                  <a:cxn ang="0">
                    <a:pos x="155" y="91"/>
                  </a:cxn>
                  <a:cxn ang="0">
                    <a:pos x="156" y="99"/>
                  </a:cxn>
                  <a:cxn ang="0">
                    <a:pos x="156" y="100"/>
                  </a:cxn>
                  <a:cxn ang="0">
                    <a:pos x="156" y="100"/>
                  </a:cxn>
                  <a:cxn ang="0">
                    <a:pos x="155" y="100"/>
                  </a:cxn>
                  <a:cxn ang="0">
                    <a:pos x="92" y="153"/>
                  </a:cxn>
                  <a:cxn ang="0">
                    <a:pos x="91" y="154"/>
                  </a:cxn>
                  <a:cxn ang="0">
                    <a:pos x="91" y="154"/>
                  </a:cxn>
                  <a:cxn ang="0">
                    <a:pos x="91" y="154"/>
                  </a:cxn>
                  <a:cxn ang="0">
                    <a:pos x="83" y="152"/>
                  </a:cxn>
                  <a:cxn ang="0">
                    <a:pos x="33" y="92"/>
                  </a:cxn>
                  <a:cxn ang="0">
                    <a:pos x="8" y="90"/>
                  </a:cxn>
                  <a:cxn ang="0">
                    <a:pos x="7" y="115"/>
                  </a:cxn>
                  <a:cxn ang="0">
                    <a:pos x="52" y="168"/>
                  </a:cxn>
                  <a:cxn ang="0">
                    <a:pos x="66" y="184"/>
                  </a:cxn>
                  <a:cxn ang="0">
                    <a:pos x="119" y="187"/>
                  </a:cxn>
                  <a:cxn ang="0">
                    <a:pos x="119" y="187"/>
                  </a:cxn>
                  <a:cxn ang="0">
                    <a:pos x="124" y="188"/>
                  </a:cxn>
                  <a:cxn ang="0">
                    <a:pos x="126" y="189"/>
                  </a:cxn>
                  <a:cxn ang="0">
                    <a:pos x="128" y="191"/>
                  </a:cxn>
                  <a:cxn ang="0">
                    <a:pos x="192" y="269"/>
                  </a:cxn>
                  <a:cxn ang="0">
                    <a:pos x="224" y="306"/>
                  </a:cxn>
                  <a:cxn ang="0">
                    <a:pos x="259" y="348"/>
                  </a:cxn>
                  <a:cxn ang="0">
                    <a:pos x="277" y="354"/>
                  </a:cxn>
                  <a:cxn ang="0">
                    <a:pos x="289" y="340"/>
                  </a:cxn>
                  <a:cxn ang="0">
                    <a:pos x="284" y="324"/>
                  </a:cxn>
                  <a:cxn ang="0">
                    <a:pos x="214" y="241"/>
                  </a:cxn>
                  <a:cxn ang="0">
                    <a:pos x="206" y="231"/>
                  </a:cxn>
                  <a:cxn ang="0">
                    <a:pos x="206" y="225"/>
                  </a:cxn>
                  <a:cxn ang="0">
                    <a:pos x="212" y="226"/>
                  </a:cxn>
                  <a:cxn ang="0">
                    <a:pos x="214" y="229"/>
                  </a:cxn>
                  <a:cxn ang="0">
                    <a:pos x="290" y="319"/>
                  </a:cxn>
                  <a:cxn ang="0">
                    <a:pos x="294" y="323"/>
                  </a:cxn>
                  <a:cxn ang="0">
                    <a:pos x="313" y="325"/>
                  </a:cxn>
                  <a:cxn ang="0">
                    <a:pos x="321" y="303"/>
                  </a:cxn>
                  <a:cxn ang="0">
                    <a:pos x="317" y="297"/>
                  </a:cxn>
                  <a:cxn ang="0">
                    <a:pos x="289" y="263"/>
                  </a:cxn>
                  <a:cxn ang="0">
                    <a:pos x="185" y="140"/>
                  </a:cxn>
                  <a:cxn ang="0">
                    <a:pos x="184" y="138"/>
                  </a:cxn>
                  <a:cxn ang="0">
                    <a:pos x="183" y="132"/>
                  </a:cxn>
                  <a:cxn ang="0">
                    <a:pos x="183" y="132"/>
                  </a:cxn>
                  <a:cxn ang="0">
                    <a:pos x="188" y="78"/>
                  </a:cxn>
                  <a:cxn ang="0">
                    <a:pos x="157" y="40"/>
                  </a:cxn>
                </a:cxnLst>
                <a:rect l="0" t="0" r="r" b="b"/>
                <a:pathLst>
                  <a:path w="323" h="356">
                    <a:moveTo>
                      <a:pt x="73" y="116"/>
                    </a:moveTo>
                    <a:cubicBezTo>
                      <a:pt x="61" y="103"/>
                      <a:pt x="63" y="82"/>
                      <a:pt x="77" y="71"/>
                    </a:cubicBezTo>
                    <a:cubicBezTo>
                      <a:pt x="90" y="59"/>
                      <a:pt x="111" y="61"/>
                      <a:pt x="122" y="75"/>
                    </a:cubicBezTo>
                    <a:cubicBezTo>
                      <a:pt x="133" y="88"/>
                      <a:pt x="131" y="109"/>
                      <a:pt x="118" y="120"/>
                    </a:cubicBezTo>
                    <a:cubicBezTo>
                      <a:pt x="104" y="131"/>
                      <a:pt x="84" y="129"/>
                      <a:pt x="73" y="116"/>
                    </a:cubicBezTo>
                    <a:close/>
                    <a:moveTo>
                      <a:pt x="157" y="40"/>
                    </a:moveTo>
                    <a:cubicBezTo>
                      <a:pt x="149" y="30"/>
                      <a:pt x="140" y="20"/>
                      <a:pt x="132" y="10"/>
                    </a:cubicBezTo>
                    <a:cubicBezTo>
                      <a:pt x="125" y="2"/>
                      <a:pt x="115" y="0"/>
                      <a:pt x="108" y="6"/>
                    </a:cubicBezTo>
                    <a:cubicBezTo>
                      <a:pt x="100" y="13"/>
                      <a:pt x="98" y="23"/>
                      <a:pt x="105" y="31"/>
                    </a:cubicBezTo>
                    <a:cubicBezTo>
                      <a:pt x="116" y="45"/>
                      <a:pt x="128" y="59"/>
                      <a:pt x="140" y="73"/>
                    </a:cubicBezTo>
                    <a:cubicBezTo>
                      <a:pt x="145" y="79"/>
                      <a:pt x="150" y="85"/>
                      <a:pt x="155" y="91"/>
                    </a:cubicBezTo>
                    <a:cubicBezTo>
                      <a:pt x="158" y="95"/>
                      <a:pt x="159" y="98"/>
                      <a:pt x="156" y="99"/>
                    </a:cubicBezTo>
                    <a:cubicBezTo>
                      <a:pt x="156" y="99"/>
                      <a:pt x="156" y="99"/>
                      <a:pt x="156" y="100"/>
                    </a:cubicBezTo>
                    <a:cubicBezTo>
                      <a:pt x="156" y="100"/>
                      <a:pt x="156" y="100"/>
                      <a:pt x="156" y="100"/>
                    </a:cubicBezTo>
                    <a:cubicBezTo>
                      <a:pt x="156" y="100"/>
                      <a:pt x="155" y="100"/>
                      <a:pt x="155" y="100"/>
                    </a:cubicBezTo>
                    <a:cubicBezTo>
                      <a:pt x="134" y="118"/>
                      <a:pt x="113" y="135"/>
                      <a:pt x="92" y="153"/>
                    </a:cubicBezTo>
                    <a:cubicBezTo>
                      <a:pt x="92" y="153"/>
                      <a:pt x="92" y="154"/>
                      <a:pt x="91" y="154"/>
                    </a:cubicBezTo>
                    <a:cubicBezTo>
                      <a:pt x="91" y="154"/>
                      <a:pt x="91" y="154"/>
                      <a:pt x="91" y="154"/>
                    </a:cubicBezTo>
                    <a:cubicBezTo>
                      <a:pt x="91" y="154"/>
                      <a:pt x="91" y="154"/>
                      <a:pt x="91" y="154"/>
                    </a:cubicBezTo>
                    <a:cubicBezTo>
                      <a:pt x="89" y="156"/>
                      <a:pt x="86" y="155"/>
                      <a:pt x="83" y="152"/>
                    </a:cubicBezTo>
                    <a:cubicBezTo>
                      <a:pt x="67" y="132"/>
                      <a:pt x="50" y="112"/>
                      <a:pt x="33" y="92"/>
                    </a:cubicBezTo>
                    <a:cubicBezTo>
                      <a:pt x="26" y="84"/>
                      <a:pt x="15" y="83"/>
                      <a:pt x="8" y="90"/>
                    </a:cubicBezTo>
                    <a:cubicBezTo>
                      <a:pt x="1" y="96"/>
                      <a:pt x="0" y="107"/>
                      <a:pt x="7" y="115"/>
                    </a:cubicBezTo>
                    <a:cubicBezTo>
                      <a:pt x="22" y="133"/>
                      <a:pt x="37" y="150"/>
                      <a:pt x="52" y="168"/>
                    </a:cubicBezTo>
                    <a:cubicBezTo>
                      <a:pt x="56" y="173"/>
                      <a:pt x="61" y="179"/>
                      <a:pt x="66" y="184"/>
                    </a:cubicBezTo>
                    <a:cubicBezTo>
                      <a:pt x="80" y="197"/>
                      <a:pt x="103" y="198"/>
                      <a:pt x="119" y="187"/>
                    </a:cubicBezTo>
                    <a:cubicBezTo>
                      <a:pt x="119" y="187"/>
                      <a:pt x="119" y="187"/>
                      <a:pt x="119" y="187"/>
                    </a:cubicBezTo>
                    <a:cubicBezTo>
                      <a:pt x="120" y="186"/>
                      <a:pt x="122" y="186"/>
                      <a:pt x="124" y="188"/>
                    </a:cubicBezTo>
                    <a:cubicBezTo>
                      <a:pt x="125" y="188"/>
                      <a:pt x="125" y="189"/>
                      <a:pt x="126" y="189"/>
                    </a:cubicBezTo>
                    <a:cubicBezTo>
                      <a:pt x="126" y="190"/>
                      <a:pt x="127" y="191"/>
                      <a:pt x="128" y="191"/>
                    </a:cubicBezTo>
                    <a:cubicBezTo>
                      <a:pt x="149" y="217"/>
                      <a:pt x="171" y="243"/>
                      <a:pt x="192" y="269"/>
                    </a:cubicBezTo>
                    <a:cubicBezTo>
                      <a:pt x="203" y="281"/>
                      <a:pt x="213" y="294"/>
                      <a:pt x="224" y="306"/>
                    </a:cubicBezTo>
                    <a:cubicBezTo>
                      <a:pt x="236" y="320"/>
                      <a:pt x="248" y="334"/>
                      <a:pt x="259" y="348"/>
                    </a:cubicBezTo>
                    <a:cubicBezTo>
                      <a:pt x="264" y="354"/>
                      <a:pt x="270" y="356"/>
                      <a:pt x="277" y="354"/>
                    </a:cubicBezTo>
                    <a:cubicBezTo>
                      <a:pt x="283" y="351"/>
                      <a:pt x="288" y="347"/>
                      <a:pt x="289" y="340"/>
                    </a:cubicBezTo>
                    <a:cubicBezTo>
                      <a:pt x="290" y="334"/>
                      <a:pt x="288" y="329"/>
                      <a:pt x="284" y="324"/>
                    </a:cubicBezTo>
                    <a:cubicBezTo>
                      <a:pt x="260" y="297"/>
                      <a:pt x="237" y="269"/>
                      <a:pt x="214" y="241"/>
                    </a:cubicBezTo>
                    <a:cubicBezTo>
                      <a:pt x="211" y="238"/>
                      <a:pt x="208" y="234"/>
                      <a:pt x="206" y="231"/>
                    </a:cubicBezTo>
                    <a:cubicBezTo>
                      <a:pt x="204" y="229"/>
                      <a:pt x="204" y="227"/>
                      <a:pt x="206" y="225"/>
                    </a:cubicBezTo>
                    <a:cubicBezTo>
                      <a:pt x="208" y="224"/>
                      <a:pt x="210" y="224"/>
                      <a:pt x="212" y="226"/>
                    </a:cubicBezTo>
                    <a:cubicBezTo>
                      <a:pt x="213" y="227"/>
                      <a:pt x="214" y="228"/>
                      <a:pt x="214" y="229"/>
                    </a:cubicBezTo>
                    <a:cubicBezTo>
                      <a:pt x="240" y="259"/>
                      <a:pt x="265" y="289"/>
                      <a:pt x="290" y="319"/>
                    </a:cubicBezTo>
                    <a:cubicBezTo>
                      <a:pt x="291" y="320"/>
                      <a:pt x="293" y="322"/>
                      <a:pt x="294" y="323"/>
                    </a:cubicBezTo>
                    <a:cubicBezTo>
                      <a:pt x="300" y="327"/>
                      <a:pt x="308" y="328"/>
                      <a:pt x="313" y="325"/>
                    </a:cubicBezTo>
                    <a:cubicBezTo>
                      <a:pt x="323" y="318"/>
                      <a:pt x="323" y="310"/>
                      <a:pt x="321" y="303"/>
                    </a:cubicBezTo>
                    <a:cubicBezTo>
                      <a:pt x="320" y="301"/>
                      <a:pt x="318" y="299"/>
                      <a:pt x="317" y="297"/>
                    </a:cubicBezTo>
                    <a:cubicBezTo>
                      <a:pt x="308" y="286"/>
                      <a:pt x="298" y="275"/>
                      <a:pt x="289" y="263"/>
                    </a:cubicBezTo>
                    <a:cubicBezTo>
                      <a:pt x="254" y="222"/>
                      <a:pt x="219" y="181"/>
                      <a:pt x="185" y="140"/>
                    </a:cubicBezTo>
                    <a:cubicBezTo>
                      <a:pt x="184" y="139"/>
                      <a:pt x="184" y="139"/>
                      <a:pt x="184" y="138"/>
                    </a:cubicBezTo>
                    <a:cubicBezTo>
                      <a:pt x="182" y="136"/>
                      <a:pt x="182" y="134"/>
                      <a:pt x="183" y="132"/>
                    </a:cubicBezTo>
                    <a:cubicBezTo>
                      <a:pt x="183" y="132"/>
                      <a:pt x="183" y="132"/>
                      <a:pt x="183" y="132"/>
                    </a:cubicBezTo>
                    <a:cubicBezTo>
                      <a:pt x="198" y="119"/>
                      <a:pt x="201" y="94"/>
                      <a:pt x="188" y="78"/>
                    </a:cubicBezTo>
                    <a:cubicBezTo>
                      <a:pt x="178" y="65"/>
                      <a:pt x="168" y="53"/>
                      <a:pt x="157" y="40"/>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6" name="Freeform 66"/>
              <p:cNvSpPr>
                <a:spLocks noEditPoints="1"/>
              </p:cNvSpPr>
              <p:nvPr/>
            </p:nvSpPr>
            <p:spPr bwMode="auto">
              <a:xfrm>
                <a:off x="3440026" y="3563589"/>
                <a:ext cx="342953" cy="205773"/>
              </a:xfrm>
              <a:custGeom>
                <a:avLst/>
                <a:gdLst/>
                <a:ahLst/>
                <a:cxnLst>
                  <a:cxn ang="0">
                    <a:pos x="95" y="169"/>
                  </a:cxn>
                  <a:cxn ang="0">
                    <a:pos x="53" y="150"/>
                  </a:cxn>
                  <a:cxn ang="0">
                    <a:pos x="73" y="109"/>
                  </a:cxn>
                  <a:cxn ang="0">
                    <a:pos x="114" y="128"/>
                  </a:cxn>
                  <a:cxn ang="0">
                    <a:pos x="95" y="169"/>
                  </a:cxn>
                  <a:cxn ang="0">
                    <a:pos x="52" y="64"/>
                  </a:cxn>
                  <a:cxn ang="0">
                    <a:pos x="15" y="77"/>
                  </a:cxn>
                  <a:cxn ang="0">
                    <a:pos x="3" y="99"/>
                  </a:cxn>
                  <a:cxn ang="0">
                    <a:pos x="26" y="110"/>
                  </a:cxn>
                  <a:cxn ang="0">
                    <a:pos x="77" y="91"/>
                  </a:cxn>
                  <a:cxn ang="0">
                    <a:pos x="99" y="83"/>
                  </a:cxn>
                  <a:cxn ang="0">
                    <a:pos x="107" y="85"/>
                  </a:cxn>
                  <a:cxn ang="0">
                    <a:pos x="107" y="85"/>
                  </a:cxn>
                  <a:cxn ang="0">
                    <a:pos x="108" y="85"/>
                  </a:cxn>
                  <a:cxn ang="0">
                    <a:pos x="108" y="87"/>
                  </a:cxn>
                  <a:cxn ang="0">
                    <a:pos x="136" y="164"/>
                  </a:cxn>
                  <a:cxn ang="0">
                    <a:pos x="136" y="165"/>
                  </a:cxn>
                  <a:cxn ang="0">
                    <a:pos x="136" y="165"/>
                  </a:cxn>
                  <a:cxn ang="0">
                    <a:pos x="137" y="165"/>
                  </a:cxn>
                  <a:cxn ang="0">
                    <a:pos x="132" y="172"/>
                  </a:cxn>
                  <a:cxn ang="0">
                    <a:pos x="59" y="198"/>
                  </a:cxn>
                  <a:cxn ang="0">
                    <a:pos x="48" y="221"/>
                  </a:cxn>
                  <a:cxn ang="0">
                    <a:pos x="71" y="230"/>
                  </a:cxn>
                  <a:cxn ang="0">
                    <a:pos x="136" y="207"/>
                  </a:cxn>
                  <a:cxn ang="0">
                    <a:pos x="156" y="199"/>
                  </a:cxn>
                  <a:cxn ang="0">
                    <a:pos x="176" y="150"/>
                  </a:cxn>
                  <a:cxn ang="0">
                    <a:pos x="177" y="150"/>
                  </a:cxn>
                  <a:cxn ang="0">
                    <a:pos x="180" y="145"/>
                  </a:cxn>
                  <a:cxn ang="0">
                    <a:pos x="182" y="144"/>
                  </a:cxn>
                  <a:cxn ang="0">
                    <a:pos x="184" y="143"/>
                  </a:cxn>
                  <a:cxn ang="0">
                    <a:pos x="279" y="109"/>
                  </a:cxn>
                  <a:cxn ang="0">
                    <a:pos x="325" y="92"/>
                  </a:cxn>
                  <a:cxn ang="0">
                    <a:pos x="377" y="73"/>
                  </a:cxn>
                  <a:cxn ang="0">
                    <a:pos x="387" y="59"/>
                  </a:cxn>
                  <a:cxn ang="0">
                    <a:pos x="379" y="42"/>
                  </a:cxn>
                  <a:cxn ang="0">
                    <a:pos x="362" y="42"/>
                  </a:cxn>
                  <a:cxn ang="0">
                    <a:pos x="260" y="80"/>
                  </a:cxn>
                  <a:cxn ang="0">
                    <a:pos x="248" y="84"/>
                  </a:cxn>
                  <a:cxn ang="0">
                    <a:pos x="243" y="81"/>
                  </a:cxn>
                  <a:cxn ang="0">
                    <a:pos x="245" y="76"/>
                  </a:cxn>
                  <a:cxn ang="0">
                    <a:pos x="249" y="74"/>
                  </a:cxn>
                  <a:cxn ang="0">
                    <a:pos x="359" y="34"/>
                  </a:cxn>
                  <a:cxn ang="0">
                    <a:pos x="365" y="32"/>
                  </a:cxn>
                  <a:cxn ang="0">
                    <a:pos x="373" y="15"/>
                  </a:cxn>
                  <a:cxn ang="0">
                    <a:pos x="355" y="0"/>
                  </a:cxn>
                  <a:cxn ang="0">
                    <a:pos x="348" y="2"/>
                  </a:cxn>
                  <a:cxn ang="0">
                    <a:pos x="307" y="17"/>
                  </a:cxn>
                  <a:cxn ang="0">
                    <a:pos x="155" y="72"/>
                  </a:cxn>
                  <a:cxn ang="0">
                    <a:pos x="153" y="73"/>
                  </a:cxn>
                  <a:cxn ang="0">
                    <a:pos x="148" y="71"/>
                  </a:cxn>
                  <a:cxn ang="0">
                    <a:pos x="148" y="71"/>
                  </a:cxn>
                  <a:cxn ang="0">
                    <a:pos x="98" y="47"/>
                  </a:cxn>
                  <a:cxn ang="0">
                    <a:pos x="52" y="64"/>
                  </a:cxn>
                </a:cxnLst>
                <a:rect l="0" t="0" r="r" b="b"/>
                <a:pathLst>
                  <a:path w="388" h="234">
                    <a:moveTo>
                      <a:pt x="95" y="169"/>
                    </a:moveTo>
                    <a:cubicBezTo>
                      <a:pt x="78" y="175"/>
                      <a:pt x="59" y="167"/>
                      <a:pt x="53" y="150"/>
                    </a:cubicBezTo>
                    <a:cubicBezTo>
                      <a:pt x="47" y="133"/>
                      <a:pt x="56" y="115"/>
                      <a:pt x="73" y="109"/>
                    </a:cubicBezTo>
                    <a:cubicBezTo>
                      <a:pt x="89" y="103"/>
                      <a:pt x="108" y="112"/>
                      <a:pt x="114" y="128"/>
                    </a:cubicBezTo>
                    <a:cubicBezTo>
                      <a:pt x="120" y="145"/>
                      <a:pt x="111" y="163"/>
                      <a:pt x="95" y="169"/>
                    </a:cubicBezTo>
                    <a:close/>
                    <a:moveTo>
                      <a:pt x="52" y="64"/>
                    </a:moveTo>
                    <a:cubicBezTo>
                      <a:pt x="40" y="68"/>
                      <a:pt x="27" y="73"/>
                      <a:pt x="15" y="77"/>
                    </a:cubicBezTo>
                    <a:cubicBezTo>
                      <a:pt x="5" y="81"/>
                      <a:pt x="0" y="90"/>
                      <a:pt x="3" y="99"/>
                    </a:cubicBezTo>
                    <a:cubicBezTo>
                      <a:pt x="6" y="109"/>
                      <a:pt x="16" y="113"/>
                      <a:pt x="26" y="110"/>
                    </a:cubicBezTo>
                    <a:cubicBezTo>
                      <a:pt x="43" y="104"/>
                      <a:pt x="60" y="97"/>
                      <a:pt x="77" y="91"/>
                    </a:cubicBezTo>
                    <a:cubicBezTo>
                      <a:pt x="84" y="89"/>
                      <a:pt x="92" y="86"/>
                      <a:pt x="99" y="83"/>
                    </a:cubicBezTo>
                    <a:cubicBezTo>
                      <a:pt x="104" y="81"/>
                      <a:pt x="107" y="82"/>
                      <a:pt x="107" y="85"/>
                    </a:cubicBezTo>
                    <a:cubicBezTo>
                      <a:pt x="107" y="85"/>
                      <a:pt x="107" y="85"/>
                      <a:pt x="107" y="85"/>
                    </a:cubicBezTo>
                    <a:cubicBezTo>
                      <a:pt x="108" y="85"/>
                      <a:pt x="108" y="85"/>
                      <a:pt x="108" y="85"/>
                    </a:cubicBezTo>
                    <a:cubicBezTo>
                      <a:pt x="108" y="86"/>
                      <a:pt x="108" y="86"/>
                      <a:pt x="108" y="87"/>
                    </a:cubicBezTo>
                    <a:cubicBezTo>
                      <a:pt x="117" y="112"/>
                      <a:pt x="126" y="138"/>
                      <a:pt x="136" y="164"/>
                    </a:cubicBezTo>
                    <a:cubicBezTo>
                      <a:pt x="136" y="164"/>
                      <a:pt x="136" y="164"/>
                      <a:pt x="136" y="165"/>
                    </a:cubicBezTo>
                    <a:cubicBezTo>
                      <a:pt x="136" y="165"/>
                      <a:pt x="136" y="165"/>
                      <a:pt x="136" y="165"/>
                    </a:cubicBezTo>
                    <a:cubicBezTo>
                      <a:pt x="136" y="165"/>
                      <a:pt x="137" y="165"/>
                      <a:pt x="137" y="165"/>
                    </a:cubicBezTo>
                    <a:cubicBezTo>
                      <a:pt x="138" y="168"/>
                      <a:pt x="136" y="170"/>
                      <a:pt x="132" y="172"/>
                    </a:cubicBezTo>
                    <a:cubicBezTo>
                      <a:pt x="107" y="180"/>
                      <a:pt x="83" y="189"/>
                      <a:pt x="59" y="198"/>
                    </a:cubicBezTo>
                    <a:cubicBezTo>
                      <a:pt x="48" y="202"/>
                      <a:pt x="44" y="212"/>
                      <a:pt x="48" y="221"/>
                    </a:cubicBezTo>
                    <a:cubicBezTo>
                      <a:pt x="51" y="230"/>
                      <a:pt x="61" y="234"/>
                      <a:pt x="71" y="230"/>
                    </a:cubicBezTo>
                    <a:cubicBezTo>
                      <a:pt x="93" y="223"/>
                      <a:pt x="114" y="215"/>
                      <a:pt x="136" y="207"/>
                    </a:cubicBezTo>
                    <a:cubicBezTo>
                      <a:pt x="143" y="204"/>
                      <a:pt x="149" y="202"/>
                      <a:pt x="156" y="199"/>
                    </a:cubicBezTo>
                    <a:cubicBezTo>
                      <a:pt x="173" y="190"/>
                      <a:pt x="182" y="168"/>
                      <a:pt x="176" y="150"/>
                    </a:cubicBezTo>
                    <a:cubicBezTo>
                      <a:pt x="177" y="150"/>
                      <a:pt x="177" y="150"/>
                      <a:pt x="177" y="150"/>
                    </a:cubicBezTo>
                    <a:cubicBezTo>
                      <a:pt x="176" y="148"/>
                      <a:pt x="177" y="146"/>
                      <a:pt x="180" y="145"/>
                    </a:cubicBezTo>
                    <a:cubicBezTo>
                      <a:pt x="180" y="145"/>
                      <a:pt x="181" y="145"/>
                      <a:pt x="182" y="144"/>
                    </a:cubicBezTo>
                    <a:cubicBezTo>
                      <a:pt x="182" y="144"/>
                      <a:pt x="183" y="144"/>
                      <a:pt x="184" y="143"/>
                    </a:cubicBezTo>
                    <a:cubicBezTo>
                      <a:pt x="216" y="132"/>
                      <a:pt x="247" y="120"/>
                      <a:pt x="279" y="109"/>
                    </a:cubicBezTo>
                    <a:cubicBezTo>
                      <a:pt x="294" y="103"/>
                      <a:pt x="310" y="98"/>
                      <a:pt x="325" y="92"/>
                    </a:cubicBezTo>
                    <a:cubicBezTo>
                      <a:pt x="342" y="86"/>
                      <a:pt x="359" y="80"/>
                      <a:pt x="377" y="73"/>
                    </a:cubicBezTo>
                    <a:cubicBezTo>
                      <a:pt x="383" y="71"/>
                      <a:pt x="387" y="66"/>
                      <a:pt x="387" y="59"/>
                    </a:cubicBezTo>
                    <a:cubicBezTo>
                      <a:pt x="388" y="52"/>
                      <a:pt x="385" y="46"/>
                      <a:pt x="379" y="42"/>
                    </a:cubicBezTo>
                    <a:cubicBezTo>
                      <a:pt x="374" y="39"/>
                      <a:pt x="368" y="40"/>
                      <a:pt x="362" y="42"/>
                    </a:cubicBezTo>
                    <a:cubicBezTo>
                      <a:pt x="328" y="55"/>
                      <a:pt x="294" y="67"/>
                      <a:pt x="260" y="80"/>
                    </a:cubicBezTo>
                    <a:cubicBezTo>
                      <a:pt x="256" y="81"/>
                      <a:pt x="252" y="82"/>
                      <a:pt x="248" y="84"/>
                    </a:cubicBezTo>
                    <a:cubicBezTo>
                      <a:pt x="246" y="84"/>
                      <a:pt x="243" y="83"/>
                      <a:pt x="243" y="81"/>
                    </a:cubicBezTo>
                    <a:cubicBezTo>
                      <a:pt x="242" y="78"/>
                      <a:pt x="243" y="77"/>
                      <a:pt x="245" y="76"/>
                    </a:cubicBezTo>
                    <a:cubicBezTo>
                      <a:pt x="247" y="75"/>
                      <a:pt x="248" y="75"/>
                      <a:pt x="249" y="74"/>
                    </a:cubicBezTo>
                    <a:cubicBezTo>
                      <a:pt x="286" y="61"/>
                      <a:pt x="322" y="48"/>
                      <a:pt x="359" y="34"/>
                    </a:cubicBezTo>
                    <a:cubicBezTo>
                      <a:pt x="361" y="34"/>
                      <a:pt x="363" y="33"/>
                      <a:pt x="365" y="32"/>
                    </a:cubicBezTo>
                    <a:cubicBezTo>
                      <a:pt x="371" y="28"/>
                      <a:pt x="374" y="20"/>
                      <a:pt x="373" y="15"/>
                    </a:cubicBezTo>
                    <a:cubicBezTo>
                      <a:pt x="370" y="3"/>
                      <a:pt x="363" y="0"/>
                      <a:pt x="355" y="0"/>
                    </a:cubicBezTo>
                    <a:cubicBezTo>
                      <a:pt x="353" y="0"/>
                      <a:pt x="351" y="1"/>
                      <a:pt x="348" y="2"/>
                    </a:cubicBezTo>
                    <a:cubicBezTo>
                      <a:pt x="334" y="7"/>
                      <a:pt x="321" y="12"/>
                      <a:pt x="307" y="17"/>
                    </a:cubicBezTo>
                    <a:cubicBezTo>
                      <a:pt x="256" y="35"/>
                      <a:pt x="206" y="53"/>
                      <a:pt x="155" y="72"/>
                    </a:cubicBezTo>
                    <a:cubicBezTo>
                      <a:pt x="155" y="72"/>
                      <a:pt x="154" y="72"/>
                      <a:pt x="153" y="73"/>
                    </a:cubicBezTo>
                    <a:cubicBezTo>
                      <a:pt x="151" y="73"/>
                      <a:pt x="149" y="73"/>
                      <a:pt x="148" y="71"/>
                    </a:cubicBezTo>
                    <a:cubicBezTo>
                      <a:pt x="148" y="71"/>
                      <a:pt x="148" y="71"/>
                      <a:pt x="148" y="71"/>
                    </a:cubicBezTo>
                    <a:cubicBezTo>
                      <a:pt x="140" y="52"/>
                      <a:pt x="117" y="41"/>
                      <a:pt x="98" y="47"/>
                    </a:cubicBezTo>
                    <a:cubicBezTo>
                      <a:pt x="83" y="52"/>
                      <a:pt x="67" y="58"/>
                      <a:pt x="52" y="64"/>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7" name="Freeform 72"/>
              <p:cNvSpPr>
                <a:spLocks noEditPoints="1"/>
              </p:cNvSpPr>
              <p:nvPr/>
            </p:nvSpPr>
            <p:spPr bwMode="auto">
              <a:xfrm>
                <a:off x="4424635" y="4238433"/>
                <a:ext cx="159308" cy="345166"/>
              </a:xfrm>
              <a:custGeom>
                <a:avLst/>
                <a:gdLst/>
                <a:ahLst/>
                <a:cxnLst>
                  <a:cxn ang="0">
                    <a:pos x="121" y="322"/>
                  </a:cxn>
                  <a:cxn ang="0">
                    <a:pos x="84" y="348"/>
                  </a:cxn>
                  <a:cxn ang="0">
                    <a:pos x="58" y="310"/>
                  </a:cxn>
                  <a:cxn ang="0">
                    <a:pos x="95" y="284"/>
                  </a:cxn>
                  <a:cxn ang="0">
                    <a:pos x="121" y="322"/>
                  </a:cxn>
                  <a:cxn ang="0">
                    <a:pos x="9" y="306"/>
                  </a:cxn>
                  <a:cxn ang="0">
                    <a:pos x="2" y="344"/>
                  </a:cxn>
                  <a:cxn ang="0">
                    <a:pos x="15" y="365"/>
                  </a:cxn>
                  <a:cxn ang="0">
                    <a:pos x="35" y="352"/>
                  </a:cxn>
                  <a:cxn ang="0">
                    <a:pos x="45" y="298"/>
                  </a:cxn>
                  <a:cxn ang="0">
                    <a:pos x="49" y="274"/>
                  </a:cxn>
                  <a:cxn ang="0">
                    <a:pos x="55" y="268"/>
                  </a:cxn>
                  <a:cxn ang="0">
                    <a:pos x="55" y="268"/>
                  </a:cxn>
                  <a:cxn ang="0">
                    <a:pos x="55" y="268"/>
                  </a:cxn>
                  <a:cxn ang="0">
                    <a:pos x="56" y="269"/>
                  </a:cxn>
                  <a:cxn ang="0">
                    <a:pos x="137" y="283"/>
                  </a:cxn>
                  <a:cxn ang="0">
                    <a:pos x="138" y="283"/>
                  </a:cxn>
                  <a:cxn ang="0">
                    <a:pos x="138" y="283"/>
                  </a:cxn>
                  <a:cxn ang="0">
                    <a:pos x="139" y="283"/>
                  </a:cxn>
                  <a:cxn ang="0">
                    <a:pos x="142" y="290"/>
                  </a:cxn>
                  <a:cxn ang="0">
                    <a:pos x="128" y="367"/>
                  </a:cxn>
                  <a:cxn ang="0">
                    <a:pos x="143" y="388"/>
                  </a:cxn>
                  <a:cxn ang="0">
                    <a:pos x="162" y="373"/>
                  </a:cxn>
                  <a:cxn ang="0">
                    <a:pos x="174" y="304"/>
                  </a:cxn>
                  <a:cxn ang="0">
                    <a:pos x="177" y="284"/>
                  </a:cxn>
                  <a:cxn ang="0">
                    <a:pos x="146" y="241"/>
                  </a:cxn>
                  <a:cxn ang="0">
                    <a:pos x="146" y="241"/>
                  </a:cxn>
                  <a:cxn ang="0">
                    <a:pos x="143" y="236"/>
                  </a:cxn>
                  <a:cxn ang="0">
                    <a:pos x="143" y="234"/>
                  </a:cxn>
                  <a:cxn ang="0">
                    <a:pos x="144" y="231"/>
                  </a:cxn>
                  <a:cxn ang="0">
                    <a:pos x="161" y="132"/>
                  </a:cxn>
                  <a:cxn ang="0">
                    <a:pos x="170" y="83"/>
                  </a:cxn>
                  <a:cxn ang="0">
                    <a:pos x="179" y="29"/>
                  </a:cxn>
                  <a:cxn ang="0">
                    <a:pos x="172" y="13"/>
                  </a:cxn>
                  <a:cxn ang="0">
                    <a:pos x="154" y="12"/>
                  </a:cxn>
                  <a:cxn ang="0">
                    <a:pos x="145" y="26"/>
                  </a:cxn>
                  <a:cxn ang="0">
                    <a:pos x="126" y="134"/>
                  </a:cxn>
                  <a:cxn ang="0">
                    <a:pos x="124" y="146"/>
                  </a:cxn>
                  <a:cxn ang="0">
                    <a:pos x="119" y="149"/>
                  </a:cxn>
                  <a:cxn ang="0">
                    <a:pos x="116" y="144"/>
                  </a:cxn>
                  <a:cxn ang="0">
                    <a:pos x="116" y="141"/>
                  </a:cxn>
                  <a:cxn ang="0">
                    <a:pos x="137" y="25"/>
                  </a:cxn>
                  <a:cxn ang="0">
                    <a:pos x="137" y="19"/>
                  </a:cxn>
                  <a:cxn ang="0">
                    <a:pos x="126" y="3"/>
                  </a:cxn>
                  <a:cxn ang="0">
                    <a:pos x="105" y="11"/>
                  </a:cxn>
                  <a:cxn ang="0">
                    <a:pos x="103" y="18"/>
                  </a:cxn>
                  <a:cxn ang="0">
                    <a:pos x="95" y="61"/>
                  </a:cxn>
                  <a:cxn ang="0">
                    <a:pos x="67" y="220"/>
                  </a:cxn>
                  <a:cxn ang="0">
                    <a:pos x="67" y="222"/>
                  </a:cxn>
                  <a:cxn ang="0">
                    <a:pos x="62" y="226"/>
                  </a:cxn>
                  <a:cxn ang="0">
                    <a:pos x="62" y="226"/>
                  </a:cxn>
                  <a:cxn ang="0">
                    <a:pos x="18" y="258"/>
                  </a:cxn>
                  <a:cxn ang="0">
                    <a:pos x="9" y="306"/>
                  </a:cxn>
                </a:cxnLst>
                <a:rect l="0" t="0" r="r" b="b"/>
                <a:pathLst>
                  <a:path w="180" h="389">
                    <a:moveTo>
                      <a:pt x="121" y="322"/>
                    </a:moveTo>
                    <a:cubicBezTo>
                      <a:pt x="118" y="339"/>
                      <a:pt x="101" y="351"/>
                      <a:pt x="84" y="348"/>
                    </a:cubicBezTo>
                    <a:cubicBezTo>
                      <a:pt x="67" y="345"/>
                      <a:pt x="55" y="328"/>
                      <a:pt x="58" y="310"/>
                    </a:cubicBezTo>
                    <a:cubicBezTo>
                      <a:pt x="61" y="293"/>
                      <a:pt x="78" y="281"/>
                      <a:pt x="95" y="284"/>
                    </a:cubicBezTo>
                    <a:cubicBezTo>
                      <a:pt x="112" y="287"/>
                      <a:pt x="124" y="304"/>
                      <a:pt x="121" y="322"/>
                    </a:cubicBezTo>
                    <a:close/>
                    <a:moveTo>
                      <a:pt x="9" y="306"/>
                    </a:moveTo>
                    <a:cubicBezTo>
                      <a:pt x="6" y="319"/>
                      <a:pt x="4" y="332"/>
                      <a:pt x="2" y="344"/>
                    </a:cubicBezTo>
                    <a:cubicBezTo>
                      <a:pt x="0" y="355"/>
                      <a:pt x="5" y="364"/>
                      <a:pt x="15" y="365"/>
                    </a:cubicBezTo>
                    <a:cubicBezTo>
                      <a:pt x="25" y="367"/>
                      <a:pt x="33" y="362"/>
                      <a:pt x="35" y="352"/>
                    </a:cubicBezTo>
                    <a:cubicBezTo>
                      <a:pt x="39" y="334"/>
                      <a:pt x="42" y="316"/>
                      <a:pt x="45" y="298"/>
                    </a:cubicBezTo>
                    <a:cubicBezTo>
                      <a:pt x="46" y="290"/>
                      <a:pt x="48" y="282"/>
                      <a:pt x="49" y="274"/>
                    </a:cubicBezTo>
                    <a:cubicBezTo>
                      <a:pt x="50" y="270"/>
                      <a:pt x="52" y="267"/>
                      <a:pt x="55" y="268"/>
                    </a:cubicBezTo>
                    <a:cubicBezTo>
                      <a:pt x="55" y="268"/>
                      <a:pt x="55" y="268"/>
                      <a:pt x="55" y="268"/>
                    </a:cubicBezTo>
                    <a:cubicBezTo>
                      <a:pt x="55" y="268"/>
                      <a:pt x="55" y="268"/>
                      <a:pt x="55" y="268"/>
                    </a:cubicBezTo>
                    <a:cubicBezTo>
                      <a:pt x="55" y="268"/>
                      <a:pt x="56" y="269"/>
                      <a:pt x="56" y="269"/>
                    </a:cubicBezTo>
                    <a:cubicBezTo>
                      <a:pt x="83" y="274"/>
                      <a:pt x="110" y="278"/>
                      <a:pt x="137" y="283"/>
                    </a:cubicBezTo>
                    <a:cubicBezTo>
                      <a:pt x="137" y="283"/>
                      <a:pt x="138" y="283"/>
                      <a:pt x="138" y="283"/>
                    </a:cubicBezTo>
                    <a:cubicBezTo>
                      <a:pt x="138" y="283"/>
                      <a:pt x="138" y="283"/>
                      <a:pt x="138" y="283"/>
                    </a:cubicBezTo>
                    <a:cubicBezTo>
                      <a:pt x="138" y="283"/>
                      <a:pt x="139" y="283"/>
                      <a:pt x="139" y="283"/>
                    </a:cubicBezTo>
                    <a:cubicBezTo>
                      <a:pt x="142" y="284"/>
                      <a:pt x="143" y="286"/>
                      <a:pt x="142" y="290"/>
                    </a:cubicBezTo>
                    <a:cubicBezTo>
                      <a:pt x="137" y="316"/>
                      <a:pt x="133" y="341"/>
                      <a:pt x="128" y="367"/>
                    </a:cubicBezTo>
                    <a:cubicBezTo>
                      <a:pt x="126" y="378"/>
                      <a:pt x="133" y="387"/>
                      <a:pt x="143" y="388"/>
                    </a:cubicBezTo>
                    <a:cubicBezTo>
                      <a:pt x="152" y="389"/>
                      <a:pt x="160" y="383"/>
                      <a:pt x="162" y="373"/>
                    </a:cubicBezTo>
                    <a:cubicBezTo>
                      <a:pt x="166" y="350"/>
                      <a:pt x="170" y="327"/>
                      <a:pt x="174" y="304"/>
                    </a:cubicBezTo>
                    <a:cubicBezTo>
                      <a:pt x="175" y="298"/>
                      <a:pt x="177" y="291"/>
                      <a:pt x="177" y="284"/>
                    </a:cubicBezTo>
                    <a:cubicBezTo>
                      <a:pt x="179" y="264"/>
                      <a:pt x="164" y="245"/>
                      <a:pt x="146" y="241"/>
                    </a:cubicBezTo>
                    <a:cubicBezTo>
                      <a:pt x="146" y="241"/>
                      <a:pt x="146" y="241"/>
                      <a:pt x="146" y="241"/>
                    </a:cubicBezTo>
                    <a:cubicBezTo>
                      <a:pt x="144" y="240"/>
                      <a:pt x="143" y="239"/>
                      <a:pt x="143" y="236"/>
                    </a:cubicBezTo>
                    <a:cubicBezTo>
                      <a:pt x="143" y="235"/>
                      <a:pt x="143" y="235"/>
                      <a:pt x="143" y="234"/>
                    </a:cubicBezTo>
                    <a:cubicBezTo>
                      <a:pt x="143" y="233"/>
                      <a:pt x="143" y="232"/>
                      <a:pt x="144" y="231"/>
                    </a:cubicBezTo>
                    <a:cubicBezTo>
                      <a:pt x="149" y="198"/>
                      <a:pt x="155" y="165"/>
                      <a:pt x="161" y="132"/>
                    </a:cubicBezTo>
                    <a:cubicBezTo>
                      <a:pt x="164" y="116"/>
                      <a:pt x="167" y="99"/>
                      <a:pt x="170" y="83"/>
                    </a:cubicBezTo>
                    <a:cubicBezTo>
                      <a:pt x="173" y="65"/>
                      <a:pt x="176" y="47"/>
                      <a:pt x="179" y="29"/>
                    </a:cubicBezTo>
                    <a:cubicBezTo>
                      <a:pt x="180" y="22"/>
                      <a:pt x="178" y="16"/>
                      <a:pt x="172" y="13"/>
                    </a:cubicBezTo>
                    <a:cubicBezTo>
                      <a:pt x="166" y="9"/>
                      <a:pt x="160" y="8"/>
                      <a:pt x="154" y="12"/>
                    </a:cubicBezTo>
                    <a:cubicBezTo>
                      <a:pt x="148" y="15"/>
                      <a:pt x="146" y="20"/>
                      <a:pt x="145" y="26"/>
                    </a:cubicBezTo>
                    <a:cubicBezTo>
                      <a:pt x="139" y="62"/>
                      <a:pt x="132" y="98"/>
                      <a:pt x="126" y="134"/>
                    </a:cubicBezTo>
                    <a:cubicBezTo>
                      <a:pt x="125" y="138"/>
                      <a:pt x="125" y="142"/>
                      <a:pt x="124" y="146"/>
                    </a:cubicBezTo>
                    <a:cubicBezTo>
                      <a:pt x="123" y="148"/>
                      <a:pt x="121" y="150"/>
                      <a:pt x="119" y="149"/>
                    </a:cubicBezTo>
                    <a:cubicBezTo>
                      <a:pt x="116" y="149"/>
                      <a:pt x="115" y="147"/>
                      <a:pt x="116" y="144"/>
                    </a:cubicBezTo>
                    <a:cubicBezTo>
                      <a:pt x="116" y="143"/>
                      <a:pt x="116" y="142"/>
                      <a:pt x="116" y="141"/>
                    </a:cubicBezTo>
                    <a:cubicBezTo>
                      <a:pt x="123" y="102"/>
                      <a:pt x="130" y="64"/>
                      <a:pt x="137" y="25"/>
                    </a:cubicBezTo>
                    <a:cubicBezTo>
                      <a:pt x="137" y="23"/>
                      <a:pt x="137" y="21"/>
                      <a:pt x="137" y="19"/>
                    </a:cubicBezTo>
                    <a:cubicBezTo>
                      <a:pt x="137" y="12"/>
                      <a:pt x="132" y="5"/>
                      <a:pt x="126" y="3"/>
                    </a:cubicBezTo>
                    <a:cubicBezTo>
                      <a:pt x="115" y="0"/>
                      <a:pt x="109" y="5"/>
                      <a:pt x="105" y="11"/>
                    </a:cubicBezTo>
                    <a:cubicBezTo>
                      <a:pt x="104" y="13"/>
                      <a:pt x="103" y="16"/>
                      <a:pt x="103" y="18"/>
                    </a:cubicBezTo>
                    <a:cubicBezTo>
                      <a:pt x="100" y="33"/>
                      <a:pt x="98" y="47"/>
                      <a:pt x="95" y="61"/>
                    </a:cubicBezTo>
                    <a:cubicBezTo>
                      <a:pt x="86" y="114"/>
                      <a:pt x="77" y="167"/>
                      <a:pt x="67" y="220"/>
                    </a:cubicBezTo>
                    <a:cubicBezTo>
                      <a:pt x="67" y="221"/>
                      <a:pt x="67" y="222"/>
                      <a:pt x="67" y="222"/>
                    </a:cubicBezTo>
                    <a:cubicBezTo>
                      <a:pt x="66" y="225"/>
                      <a:pt x="65" y="226"/>
                      <a:pt x="62" y="226"/>
                    </a:cubicBezTo>
                    <a:cubicBezTo>
                      <a:pt x="62" y="226"/>
                      <a:pt x="62" y="226"/>
                      <a:pt x="62" y="226"/>
                    </a:cubicBezTo>
                    <a:cubicBezTo>
                      <a:pt x="42" y="224"/>
                      <a:pt x="22" y="238"/>
                      <a:pt x="18" y="258"/>
                    </a:cubicBezTo>
                    <a:cubicBezTo>
                      <a:pt x="14" y="273"/>
                      <a:pt x="12" y="290"/>
                      <a:pt x="9" y="306"/>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8" name="Freeform 77"/>
              <p:cNvSpPr>
                <a:spLocks noEditPoints="1"/>
              </p:cNvSpPr>
              <p:nvPr/>
            </p:nvSpPr>
            <p:spPr bwMode="auto">
              <a:xfrm>
                <a:off x="5358355" y="4003897"/>
                <a:ext cx="285426" cy="314190"/>
              </a:xfrm>
              <a:custGeom>
                <a:avLst/>
                <a:gdLst/>
                <a:ahLst/>
                <a:cxnLst>
                  <a:cxn ang="0">
                    <a:pos x="251" y="240"/>
                  </a:cxn>
                  <a:cxn ang="0">
                    <a:pos x="247" y="285"/>
                  </a:cxn>
                  <a:cxn ang="0">
                    <a:pos x="201" y="281"/>
                  </a:cxn>
                  <a:cxn ang="0">
                    <a:pos x="206" y="236"/>
                  </a:cxn>
                  <a:cxn ang="0">
                    <a:pos x="251" y="240"/>
                  </a:cxn>
                  <a:cxn ang="0">
                    <a:pos x="166" y="316"/>
                  </a:cxn>
                  <a:cxn ang="0">
                    <a:pos x="192" y="346"/>
                  </a:cxn>
                  <a:cxn ang="0">
                    <a:pos x="216" y="350"/>
                  </a:cxn>
                  <a:cxn ang="0">
                    <a:pos x="219" y="325"/>
                  </a:cxn>
                  <a:cxn ang="0">
                    <a:pos x="184" y="283"/>
                  </a:cxn>
                  <a:cxn ang="0">
                    <a:pos x="168" y="265"/>
                  </a:cxn>
                  <a:cxn ang="0">
                    <a:pos x="167" y="257"/>
                  </a:cxn>
                  <a:cxn ang="0">
                    <a:pos x="167" y="256"/>
                  </a:cxn>
                  <a:cxn ang="0">
                    <a:pos x="167" y="256"/>
                  </a:cxn>
                  <a:cxn ang="0">
                    <a:pos x="168" y="255"/>
                  </a:cxn>
                  <a:cxn ang="0">
                    <a:pos x="231" y="203"/>
                  </a:cxn>
                  <a:cxn ang="0">
                    <a:pos x="232" y="202"/>
                  </a:cxn>
                  <a:cxn ang="0">
                    <a:pos x="232" y="202"/>
                  </a:cxn>
                  <a:cxn ang="0">
                    <a:pos x="233" y="202"/>
                  </a:cxn>
                  <a:cxn ang="0">
                    <a:pos x="240" y="204"/>
                  </a:cxn>
                  <a:cxn ang="0">
                    <a:pos x="290" y="264"/>
                  </a:cxn>
                  <a:cxn ang="0">
                    <a:pos x="316" y="266"/>
                  </a:cxn>
                  <a:cxn ang="0">
                    <a:pos x="316" y="241"/>
                  </a:cxn>
                  <a:cxn ang="0">
                    <a:pos x="272" y="188"/>
                  </a:cxn>
                  <a:cxn ang="0">
                    <a:pos x="258" y="172"/>
                  </a:cxn>
                  <a:cxn ang="0">
                    <a:pos x="205" y="169"/>
                  </a:cxn>
                  <a:cxn ang="0">
                    <a:pos x="205" y="169"/>
                  </a:cxn>
                  <a:cxn ang="0">
                    <a:pos x="199" y="168"/>
                  </a:cxn>
                  <a:cxn ang="0">
                    <a:pos x="198" y="167"/>
                  </a:cxn>
                  <a:cxn ang="0">
                    <a:pos x="196" y="164"/>
                  </a:cxn>
                  <a:cxn ang="0">
                    <a:pos x="131" y="87"/>
                  </a:cxn>
                  <a:cxn ang="0">
                    <a:pos x="99" y="50"/>
                  </a:cxn>
                  <a:cxn ang="0">
                    <a:pos x="64" y="8"/>
                  </a:cxn>
                  <a:cxn ang="0">
                    <a:pos x="47" y="2"/>
                  </a:cxn>
                  <a:cxn ang="0">
                    <a:pos x="34" y="16"/>
                  </a:cxn>
                  <a:cxn ang="0">
                    <a:pos x="40" y="32"/>
                  </a:cxn>
                  <a:cxn ang="0">
                    <a:pos x="110" y="115"/>
                  </a:cxn>
                  <a:cxn ang="0">
                    <a:pos x="118" y="125"/>
                  </a:cxn>
                  <a:cxn ang="0">
                    <a:pos x="117" y="131"/>
                  </a:cxn>
                  <a:cxn ang="0">
                    <a:pos x="111" y="130"/>
                  </a:cxn>
                  <a:cxn ang="0">
                    <a:pos x="109" y="127"/>
                  </a:cxn>
                  <a:cxn ang="0">
                    <a:pos x="33" y="37"/>
                  </a:cxn>
                  <a:cxn ang="0">
                    <a:pos x="29" y="33"/>
                  </a:cxn>
                  <a:cxn ang="0">
                    <a:pos x="10" y="31"/>
                  </a:cxn>
                  <a:cxn ang="0">
                    <a:pos x="3" y="52"/>
                  </a:cxn>
                  <a:cxn ang="0">
                    <a:pos x="7" y="59"/>
                  </a:cxn>
                  <a:cxn ang="0">
                    <a:pos x="35" y="92"/>
                  </a:cxn>
                  <a:cxn ang="0">
                    <a:pos x="139" y="216"/>
                  </a:cxn>
                  <a:cxn ang="0">
                    <a:pos x="140" y="218"/>
                  </a:cxn>
                  <a:cxn ang="0">
                    <a:pos x="140" y="224"/>
                  </a:cxn>
                  <a:cxn ang="0">
                    <a:pos x="140" y="224"/>
                  </a:cxn>
                  <a:cxn ang="0">
                    <a:pos x="135" y="278"/>
                  </a:cxn>
                  <a:cxn ang="0">
                    <a:pos x="166" y="316"/>
                  </a:cxn>
                </a:cxnLst>
                <a:rect l="0" t="0" r="r" b="b"/>
                <a:pathLst>
                  <a:path w="323" h="355">
                    <a:moveTo>
                      <a:pt x="251" y="240"/>
                    </a:moveTo>
                    <a:cubicBezTo>
                      <a:pt x="262" y="253"/>
                      <a:pt x="260" y="274"/>
                      <a:pt x="247" y="285"/>
                    </a:cubicBezTo>
                    <a:cubicBezTo>
                      <a:pt x="233" y="296"/>
                      <a:pt x="213" y="295"/>
                      <a:pt x="201" y="281"/>
                    </a:cubicBezTo>
                    <a:cubicBezTo>
                      <a:pt x="190" y="268"/>
                      <a:pt x="192" y="247"/>
                      <a:pt x="206" y="236"/>
                    </a:cubicBezTo>
                    <a:cubicBezTo>
                      <a:pt x="219" y="225"/>
                      <a:pt x="240" y="227"/>
                      <a:pt x="251" y="240"/>
                    </a:cubicBezTo>
                    <a:close/>
                    <a:moveTo>
                      <a:pt x="166" y="316"/>
                    </a:moveTo>
                    <a:cubicBezTo>
                      <a:pt x="175" y="326"/>
                      <a:pt x="183" y="336"/>
                      <a:pt x="192" y="346"/>
                    </a:cubicBezTo>
                    <a:cubicBezTo>
                      <a:pt x="199" y="354"/>
                      <a:pt x="208" y="355"/>
                      <a:pt x="216" y="350"/>
                    </a:cubicBezTo>
                    <a:cubicBezTo>
                      <a:pt x="224" y="343"/>
                      <a:pt x="225" y="333"/>
                      <a:pt x="219" y="325"/>
                    </a:cubicBezTo>
                    <a:cubicBezTo>
                      <a:pt x="207" y="311"/>
                      <a:pt x="195" y="297"/>
                      <a:pt x="184" y="283"/>
                    </a:cubicBezTo>
                    <a:cubicBezTo>
                      <a:pt x="178" y="277"/>
                      <a:pt x="173" y="271"/>
                      <a:pt x="168" y="265"/>
                    </a:cubicBezTo>
                    <a:cubicBezTo>
                      <a:pt x="165" y="261"/>
                      <a:pt x="165" y="258"/>
                      <a:pt x="167" y="257"/>
                    </a:cubicBezTo>
                    <a:cubicBezTo>
                      <a:pt x="167" y="257"/>
                      <a:pt x="167" y="256"/>
                      <a:pt x="167" y="256"/>
                    </a:cubicBezTo>
                    <a:cubicBezTo>
                      <a:pt x="167" y="256"/>
                      <a:pt x="167" y="256"/>
                      <a:pt x="167" y="256"/>
                    </a:cubicBezTo>
                    <a:cubicBezTo>
                      <a:pt x="168" y="256"/>
                      <a:pt x="168" y="256"/>
                      <a:pt x="168" y="255"/>
                    </a:cubicBezTo>
                    <a:cubicBezTo>
                      <a:pt x="190" y="238"/>
                      <a:pt x="211" y="221"/>
                      <a:pt x="231" y="203"/>
                    </a:cubicBezTo>
                    <a:cubicBezTo>
                      <a:pt x="232" y="202"/>
                      <a:pt x="232" y="202"/>
                      <a:pt x="232" y="202"/>
                    </a:cubicBezTo>
                    <a:cubicBezTo>
                      <a:pt x="232" y="202"/>
                      <a:pt x="232" y="202"/>
                      <a:pt x="232" y="202"/>
                    </a:cubicBezTo>
                    <a:cubicBezTo>
                      <a:pt x="232" y="202"/>
                      <a:pt x="232" y="202"/>
                      <a:pt x="233" y="202"/>
                    </a:cubicBezTo>
                    <a:cubicBezTo>
                      <a:pt x="235" y="200"/>
                      <a:pt x="237" y="201"/>
                      <a:pt x="240" y="204"/>
                    </a:cubicBezTo>
                    <a:cubicBezTo>
                      <a:pt x="257" y="224"/>
                      <a:pt x="273" y="244"/>
                      <a:pt x="290" y="264"/>
                    </a:cubicBezTo>
                    <a:cubicBezTo>
                      <a:pt x="297" y="272"/>
                      <a:pt x="308" y="273"/>
                      <a:pt x="316" y="266"/>
                    </a:cubicBezTo>
                    <a:cubicBezTo>
                      <a:pt x="323" y="260"/>
                      <a:pt x="323" y="249"/>
                      <a:pt x="316" y="241"/>
                    </a:cubicBezTo>
                    <a:cubicBezTo>
                      <a:pt x="301" y="223"/>
                      <a:pt x="287" y="206"/>
                      <a:pt x="272" y="188"/>
                    </a:cubicBezTo>
                    <a:cubicBezTo>
                      <a:pt x="267" y="183"/>
                      <a:pt x="263" y="177"/>
                      <a:pt x="258" y="172"/>
                    </a:cubicBezTo>
                    <a:cubicBezTo>
                      <a:pt x="244" y="159"/>
                      <a:pt x="220" y="158"/>
                      <a:pt x="205" y="169"/>
                    </a:cubicBezTo>
                    <a:cubicBezTo>
                      <a:pt x="205" y="169"/>
                      <a:pt x="205" y="169"/>
                      <a:pt x="205" y="169"/>
                    </a:cubicBezTo>
                    <a:cubicBezTo>
                      <a:pt x="203" y="170"/>
                      <a:pt x="201" y="170"/>
                      <a:pt x="199" y="168"/>
                    </a:cubicBezTo>
                    <a:cubicBezTo>
                      <a:pt x="199" y="168"/>
                      <a:pt x="198" y="167"/>
                      <a:pt x="198" y="167"/>
                    </a:cubicBezTo>
                    <a:cubicBezTo>
                      <a:pt x="197" y="166"/>
                      <a:pt x="196" y="165"/>
                      <a:pt x="196" y="164"/>
                    </a:cubicBezTo>
                    <a:cubicBezTo>
                      <a:pt x="174" y="139"/>
                      <a:pt x="153" y="113"/>
                      <a:pt x="131" y="87"/>
                    </a:cubicBezTo>
                    <a:cubicBezTo>
                      <a:pt x="120" y="75"/>
                      <a:pt x="110" y="62"/>
                      <a:pt x="99" y="50"/>
                    </a:cubicBezTo>
                    <a:cubicBezTo>
                      <a:pt x="88" y="36"/>
                      <a:pt x="76" y="21"/>
                      <a:pt x="64" y="8"/>
                    </a:cubicBezTo>
                    <a:cubicBezTo>
                      <a:pt x="59" y="2"/>
                      <a:pt x="53" y="0"/>
                      <a:pt x="47" y="2"/>
                    </a:cubicBezTo>
                    <a:cubicBezTo>
                      <a:pt x="40" y="4"/>
                      <a:pt x="36" y="9"/>
                      <a:pt x="34" y="16"/>
                    </a:cubicBezTo>
                    <a:cubicBezTo>
                      <a:pt x="33" y="22"/>
                      <a:pt x="36" y="27"/>
                      <a:pt x="40" y="32"/>
                    </a:cubicBezTo>
                    <a:cubicBezTo>
                      <a:pt x="63" y="59"/>
                      <a:pt x="86" y="87"/>
                      <a:pt x="110" y="115"/>
                    </a:cubicBezTo>
                    <a:cubicBezTo>
                      <a:pt x="113" y="118"/>
                      <a:pt x="115" y="122"/>
                      <a:pt x="118" y="125"/>
                    </a:cubicBezTo>
                    <a:cubicBezTo>
                      <a:pt x="119" y="127"/>
                      <a:pt x="119" y="129"/>
                      <a:pt x="117" y="131"/>
                    </a:cubicBezTo>
                    <a:cubicBezTo>
                      <a:pt x="115" y="132"/>
                      <a:pt x="113" y="132"/>
                      <a:pt x="111" y="130"/>
                    </a:cubicBezTo>
                    <a:cubicBezTo>
                      <a:pt x="111" y="129"/>
                      <a:pt x="110" y="128"/>
                      <a:pt x="109" y="127"/>
                    </a:cubicBezTo>
                    <a:cubicBezTo>
                      <a:pt x="84" y="97"/>
                      <a:pt x="59" y="67"/>
                      <a:pt x="33" y="37"/>
                    </a:cubicBezTo>
                    <a:cubicBezTo>
                      <a:pt x="32" y="36"/>
                      <a:pt x="31" y="34"/>
                      <a:pt x="29" y="33"/>
                    </a:cubicBezTo>
                    <a:cubicBezTo>
                      <a:pt x="24" y="29"/>
                      <a:pt x="15" y="28"/>
                      <a:pt x="10" y="31"/>
                    </a:cubicBezTo>
                    <a:cubicBezTo>
                      <a:pt x="0" y="38"/>
                      <a:pt x="0" y="46"/>
                      <a:pt x="3" y="52"/>
                    </a:cubicBezTo>
                    <a:cubicBezTo>
                      <a:pt x="3" y="55"/>
                      <a:pt x="5" y="57"/>
                      <a:pt x="7" y="59"/>
                    </a:cubicBezTo>
                    <a:cubicBezTo>
                      <a:pt x="16" y="70"/>
                      <a:pt x="25" y="81"/>
                      <a:pt x="35" y="92"/>
                    </a:cubicBezTo>
                    <a:cubicBezTo>
                      <a:pt x="69" y="134"/>
                      <a:pt x="104" y="175"/>
                      <a:pt x="139" y="216"/>
                    </a:cubicBezTo>
                    <a:cubicBezTo>
                      <a:pt x="139" y="217"/>
                      <a:pt x="139" y="217"/>
                      <a:pt x="140" y="218"/>
                    </a:cubicBezTo>
                    <a:cubicBezTo>
                      <a:pt x="141" y="220"/>
                      <a:pt x="142" y="221"/>
                      <a:pt x="140" y="224"/>
                    </a:cubicBezTo>
                    <a:cubicBezTo>
                      <a:pt x="140" y="224"/>
                      <a:pt x="140" y="224"/>
                      <a:pt x="140" y="224"/>
                    </a:cubicBezTo>
                    <a:cubicBezTo>
                      <a:pt x="125" y="237"/>
                      <a:pt x="123" y="262"/>
                      <a:pt x="135" y="278"/>
                    </a:cubicBezTo>
                    <a:cubicBezTo>
                      <a:pt x="145" y="291"/>
                      <a:pt x="156" y="303"/>
                      <a:pt x="166" y="316"/>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59" name="Freeform 82"/>
              <p:cNvSpPr>
                <a:spLocks noEditPoints="1"/>
              </p:cNvSpPr>
              <p:nvPr/>
            </p:nvSpPr>
            <p:spPr bwMode="auto">
              <a:xfrm>
                <a:off x="5741137" y="3171957"/>
                <a:ext cx="334103" cy="143820"/>
              </a:xfrm>
              <a:custGeom>
                <a:avLst/>
                <a:gdLst/>
                <a:ahLst/>
                <a:cxnLst>
                  <a:cxn ang="0">
                    <a:pos x="315" y="49"/>
                  </a:cxn>
                  <a:cxn ang="0">
                    <a:pos x="347" y="82"/>
                  </a:cxn>
                  <a:cxn ang="0">
                    <a:pos x="315" y="114"/>
                  </a:cxn>
                  <a:cxn ang="0">
                    <a:pos x="283" y="81"/>
                  </a:cxn>
                  <a:cxn ang="0">
                    <a:pos x="315" y="49"/>
                  </a:cxn>
                  <a:cxn ang="0">
                    <a:pos x="319" y="163"/>
                  </a:cxn>
                  <a:cxn ang="0">
                    <a:pos x="358" y="163"/>
                  </a:cxn>
                  <a:cxn ang="0">
                    <a:pos x="377" y="147"/>
                  </a:cxn>
                  <a:cxn ang="0">
                    <a:pos x="360" y="129"/>
                  </a:cxn>
                  <a:cxn ang="0">
                    <a:pos x="305" y="129"/>
                  </a:cxn>
                  <a:cxn ang="0">
                    <a:pos x="281" y="129"/>
                  </a:cxn>
                  <a:cxn ang="0">
                    <a:pos x="274" y="124"/>
                  </a:cxn>
                  <a:cxn ang="0">
                    <a:pos x="274" y="124"/>
                  </a:cxn>
                  <a:cxn ang="0">
                    <a:pos x="274" y="124"/>
                  </a:cxn>
                  <a:cxn ang="0">
                    <a:pos x="274" y="122"/>
                  </a:cxn>
                  <a:cxn ang="0">
                    <a:pos x="274" y="40"/>
                  </a:cxn>
                  <a:cxn ang="0">
                    <a:pos x="274" y="39"/>
                  </a:cxn>
                  <a:cxn ang="0">
                    <a:pos x="274" y="39"/>
                  </a:cxn>
                  <a:cxn ang="0">
                    <a:pos x="274" y="39"/>
                  </a:cxn>
                  <a:cxn ang="0">
                    <a:pos x="281" y="34"/>
                  </a:cxn>
                  <a:cxn ang="0">
                    <a:pos x="358" y="34"/>
                  </a:cxn>
                  <a:cxn ang="0">
                    <a:pos x="377" y="16"/>
                  </a:cxn>
                  <a:cxn ang="0">
                    <a:pos x="358" y="0"/>
                  </a:cxn>
                  <a:cxn ang="0">
                    <a:pos x="289" y="0"/>
                  </a:cxn>
                  <a:cxn ang="0">
                    <a:pos x="268" y="1"/>
                  </a:cxn>
                  <a:cxn ang="0">
                    <a:pos x="231" y="39"/>
                  </a:cxn>
                  <a:cxn ang="0">
                    <a:pos x="231" y="39"/>
                  </a:cxn>
                  <a:cxn ang="0">
                    <a:pos x="227" y="43"/>
                  </a:cxn>
                  <a:cxn ang="0">
                    <a:pos x="225" y="43"/>
                  </a:cxn>
                  <a:cxn ang="0">
                    <a:pos x="222" y="43"/>
                  </a:cxn>
                  <a:cxn ang="0">
                    <a:pos x="121" y="43"/>
                  </a:cxn>
                  <a:cxn ang="0">
                    <a:pos x="72" y="43"/>
                  </a:cxn>
                  <a:cxn ang="0">
                    <a:pos x="17" y="43"/>
                  </a:cxn>
                  <a:cxn ang="0">
                    <a:pos x="2" y="53"/>
                  </a:cxn>
                  <a:cxn ang="0">
                    <a:pos x="4" y="71"/>
                  </a:cxn>
                  <a:cxn ang="0">
                    <a:pos x="20" y="77"/>
                  </a:cxn>
                  <a:cxn ang="0">
                    <a:pos x="129" y="77"/>
                  </a:cxn>
                  <a:cxn ang="0">
                    <a:pos x="141" y="77"/>
                  </a:cxn>
                  <a:cxn ang="0">
                    <a:pos x="146" y="82"/>
                  </a:cxn>
                  <a:cxn ang="0">
                    <a:pos x="141" y="86"/>
                  </a:cxn>
                  <a:cxn ang="0">
                    <a:pos x="138" y="86"/>
                  </a:cxn>
                  <a:cxn ang="0">
                    <a:pos x="20" y="86"/>
                  </a:cxn>
                  <a:cxn ang="0">
                    <a:pos x="14" y="86"/>
                  </a:cxn>
                  <a:cxn ang="0">
                    <a:pos x="1" y="99"/>
                  </a:cxn>
                  <a:cxn ang="0">
                    <a:pos x="12" y="119"/>
                  </a:cxn>
                  <a:cxn ang="0">
                    <a:pos x="19" y="120"/>
                  </a:cxn>
                  <a:cxn ang="0">
                    <a:pos x="63" y="120"/>
                  </a:cxn>
                  <a:cxn ang="0">
                    <a:pos x="225" y="120"/>
                  </a:cxn>
                  <a:cxn ang="0">
                    <a:pos x="227" y="120"/>
                  </a:cxn>
                  <a:cxn ang="0">
                    <a:pos x="231" y="124"/>
                  </a:cxn>
                  <a:cxn ang="0">
                    <a:pos x="231" y="124"/>
                  </a:cxn>
                  <a:cxn ang="0">
                    <a:pos x="270" y="162"/>
                  </a:cxn>
                  <a:cxn ang="0">
                    <a:pos x="319" y="163"/>
                  </a:cxn>
                </a:cxnLst>
                <a:rect l="0" t="0" r="r" b="b"/>
                <a:pathLst>
                  <a:path w="377" h="163">
                    <a:moveTo>
                      <a:pt x="315" y="49"/>
                    </a:moveTo>
                    <a:cubicBezTo>
                      <a:pt x="333" y="49"/>
                      <a:pt x="347" y="64"/>
                      <a:pt x="347" y="82"/>
                    </a:cubicBezTo>
                    <a:cubicBezTo>
                      <a:pt x="347" y="99"/>
                      <a:pt x="332" y="114"/>
                      <a:pt x="315" y="114"/>
                    </a:cubicBezTo>
                    <a:cubicBezTo>
                      <a:pt x="297" y="114"/>
                      <a:pt x="283" y="99"/>
                      <a:pt x="283" y="81"/>
                    </a:cubicBezTo>
                    <a:cubicBezTo>
                      <a:pt x="283" y="64"/>
                      <a:pt x="298" y="49"/>
                      <a:pt x="315" y="49"/>
                    </a:cubicBezTo>
                    <a:close/>
                    <a:moveTo>
                      <a:pt x="319" y="163"/>
                    </a:moveTo>
                    <a:cubicBezTo>
                      <a:pt x="332" y="163"/>
                      <a:pt x="345" y="163"/>
                      <a:pt x="358" y="163"/>
                    </a:cubicBezTo>
                    <a:cubicBezTo>
                      <a:pt x="369" y="163"/>
                      <a:pt x="376" y="156"/>
                      <a:pt x="377" y="147"/>
                    </a:cubicBezTo>
                    <a:cubicBezTo>
                      <a:pt x="377" y="136"/>
                      <a:pt x="370" y="129"/>
                      <a:pt x="360" y="129"/>
                    </a:cubicBezTo>
                    <a:cubicBezTo>
                      <a:pt x="341" y="129"/>
                      <a:pt x="323" y="129"/>
                      <a:pt x="305" y="129"/>
                    </a:cubicBezTo>
                    <a:cubicBezTo>
                      <a:pt x="297" y="129"/>
                      <a:pt x="289" y="129"/>
                      <a:pt x="281" y="129"/>
                    </a:cubicBezTo>
                    <a:cubicBezTo>
                      <a:pt x="276" y="129"/>
                      <a:pt x="274" y="127"/>
                      <a:pt x="274" y="124"/>
                    </a:cubicBezTo>
                    <a:cubicBezTo>
                      <a:pt x="274" y="124"/>
                      <a:pt x="274" y="124"/>
                      <a:pt x="274" y="124"/>
                    </a:cubicBezTo>
                    <a:cubicBezTo>
                      <a:pt x="274" y="124"/>
                      <a:pt x="274" y="124"/>
                      <a:pt x="274" y="124"/>
                    </a:cubicBezTo>
                    <a:cubicBezTo>
                      <a:pt x="274" y="123"/>
                      <a:pt x="274" y="123"/>
                      <a:pt x="274" y="122"/>
                    </a:cubicBezTo>
                    <a:cubicBezTo>
                      <a:pt x="274" y="95"/>
                      <a:pt x="274" y="68"/>
                      <a:pt x="274" y="40"/>
                    </a:cubicBezTo>
                    <a:cubicBezTo>
                      <a:pt x="274" y="40"/>
                      <a:pt x="274" y="40"/>
                      <a:pt x="274" y="39"/>
                    </a:cubicBezTo>
                    <a:cubicBezTo>
                      <a:pt x="274" y="39"/>
                      <a:pt x="274" y="39"/>
                      <a:pt x="274" y="39"/>
                    </a:cubicBezTo>
                    <a:cubicBezTo>
                      <a:pt x="274" y="39"/>
                      <a:pt x="274" y="39"/>
                      <a:pt x="274" y="39"/>
                    </a:cubicBezTo>
                    <a:cubicBezTo>
                      <a:pt x="274" y="36"/>
                      <a:pt x="276" y="34"/>
                      <a:pt x="281" y="34"/>
                    </a:cubicBezTo>
                    <a:cubicBezTo>
                      <a:pt x="307" y="34"/>
                      <a:pt x="332" y="34"/>
                      <a:pt x="358" y="34"/>
                    </a:cubicBezTo>
                    <a:cubicBezTo>
                      <a:pt x="369" y="34"/>
                      <a:pt x="377" y="27"/>
                      <a:pt x="377" y="16"/>
                    </a:cubicBezTo>
                    <a:cubicBezTo>
                      <a:pt x="376" y="7"/>
                      <a:pt x="369" y="0"/>
                      <a:pt x="358" y="0"/>
                    </a:cubicBezTo>
                    <a:cubicBezTo>
                      <a:pt x="335" y="0"/>
                      <a:pt x="312" y="0"/>
                      <a:pt x="289" y="0"/>
                    </a:cubicBezTo>
                    <a:cubicBezTo>
                      <a:pt x="282" y="0"/>
                      <a:pt x="275" y="0"/>
                      <a:pt x="268" y="1"/>
                    </a:cubicBezTo>
                    <a:cubicBezTo>
                      <a:pt x="249" y="3"/>
                      <a:pt x="232" y="20"/>
                      <a:pt x="231" y="39"/>
                    </a:cubicBezTo>
                    <a:cubicBezTo>
                      <a:pt x="231" y="39"/>
                      <a:pt x="231" y="39"/>
                      <a:pt x="231" y="39"/>
                    </a:cubicBezTo>
                    <a:cubicBezTo>
                      <a:pt x="231" y="41"/>
                      <a:pt x="229" y="42"/>
                      <a:pt x="227" y="43"/>
                    </a:cubicBezTo>
                    <a:cubicBezTo>
                      <a:pt x="226" y="43"/>
                      <a:pt x="225" y="43"/>
                      <a:pt x="225" y="43"/>
                    </a:cubicBezTo>
                    <a:cubicBezTo>
                      <a:pt x="224" y="43"/>
                      <a:pt x="223" y="43"/>
                      <a:pt x="222" y="43"/>
                    </a:cubicBezTo>
                    <a:cubicBezTo>
                      <a:pt x="188" y="43"/>
                      <a:pt x="155" y="43"/>
                      <a:pt x="121" y="43"/>
                    </a:cubicBezTo>
                    <a:cubicBezTo>
                      <a:pt x="105" y="43"/>
                      <a:pt x="88" y="43"/>
                      <a:pt x="72" y="43"/>
                    </a:cubicBezTo>
                    <a:cubicBezTo>
                      <a:pt x="54" y="43"/>
                      <a:pt x="35" y="43"/>
                      <a:pt x="17" y="43"/>
                    </a:cubicBezTo>
                    <a:cubicBezTo>
                      <a:pt x="10" y="43"/>
                      <a:pt x="4" y="47"/>
                      <a:pt x="2" y="53"/>
                    </a:cubicBezTo>
                    <a:cubicBezTo>
                      <a:pt x="0" y="59"/>
                      <a:pt x="0" y="66"/>
                      <a:pt x="4" y="71"/>
                    </a:cubicBezTo>
                    <a:cubicBezTo>
                      <a:pt x="8" y="76"/>
                      <a:pt x="14" y="77"/>
                      <a:pt x="20" y="77"/>
                    </a:cubicBezTo>
                    <a:cubicBezTo>
                      <a:pt x="56" y="77"/>
                      <a:pt x="93" y="77"/>
                      <a:pt x="129" y="77"/>
                    </a:cubicBezTo>
                    <a:cubicBezTo>
                      <a:pt x="133" y="77"/>
                      <a:pt x="137" y="77"/>
                      <a:pt x="141" y="77"/>
                    </a:cubicBezTo>
                    <a:cubicBezTo>
                      <a:pt x="144" y="77"/>
                      <a:pt x="146" y="79"/>
                      <a:pt x="146" y="82"/>
                    </a:cubicBezTo>
                    <a:cubicBezTo>
                      <a:pt x="145" y="84"/>
                      <a:pt x="144" y="86"/>
                      <a:pt x="141" y="86"/>
                    </a:cubicBezTo>
                    <a:cubicBezTo>
                      <a:pt x="140" y="86"/>
                      <a:pt x="139" y="86"/>
                      <a:pt x="138" y="86"/>
                    </a:cubicBezTo>
                    <a:cubicBezTo>
                      <a:pt x="99" y="86"/>
                      <a:pt x="59" y="86"/>
                      <a:pt x="20" y="86"/>
                    </a:cubicBezTo>
                    <a:cubicBezTo>
                      <a:pt x="18" y="86"/>
                      <a:pt x="16" y="86"/>
                      <a:pt x="14" y="86"/>
                    </a:cubicBezTo>
                    <a:cubicBezTo>
                      <a:pt x="7" y="87"/>
                      <a:pt x="1" y="93"/>
                      <a:pt x="1" y="99"/>
                    </a:cubicBezTo>
                    <a:cubicBezTo>
                      <a:pt x="0" y="112"/>
                      <a:pt x="5" y="116"/>
                      <a:pt x="12" y="119"/>
                    </a:cubicBezTo>
                    <a:cubicBezTo>
                      <a:pt x="14" y="120"/>
                      <a:pt x="17" y="120"/>
                      <a:pt x="19" y="120"/>
                    </a:cubicBezTo>
                    <a:cubicBezTo>
                      <a:pt x="34" y="120"/>
                      <a:pt x="49" y="120"/>
                      <a:pt x="63" y="120"/>
                    </a:cubicBezTo>
                    <a:cubicBezTo>
                      <a:pt x="117" y="120"/>
                      <a:pt x="171" y="120"/>
                      <a:pt x="225" y="120"/>
                    </a:cubicBezTo>
                    <a:cubicBezTo>
                      <a:pt x="225" y="120"/>
                      <a:pt x="226" y="120"/>
                      <a:pt x="227" y="120"/>
                    </a:cubicBezTo>
                    <a:cubicBezTo>
                      <a:pt x="229" y="120"/>
                      <a:pt x="231" y="121"/>
                      <a:pt x="231" y="124"/>
                    </a:cubicBezTo>
                    <a:cubicBezTo>
                      <a:pt x="231" y="124"/>
                      <a:pt x="231" y="124"/>
                      <a:pt x="231" y="124"/>
                    </a:cubicBezTo>
                    <a:cubicBezTo>
                      <a:pt x="232" y="144"/>
                      <a:pt x="250" y="162"/>
                      <a:pt x="270" y="162"/>
                    </a:cubicBezTo>
                    <a:cubicBezTo>
                      <a:pt x="286" y="163"/>
                      <a:pt x="303" y="163"/>
                      <a:pt x="319" y="163"/>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60" name="Freeform 87"/>
              <p:cNvSpPr>
                <a:spLocks noEditPoints="1"/>
              </p:cNvSpPr>
              <p:nvPr/>
            </p:nvSpPr>
            <p:spPr bwMode="auto">
              <a:xfrm>
                <a:off x="5358355" y="2169648"/>
                <a:ext cx="285426" cy="314190"/>
              </a:xfrm>
              <a:custGeom>
                <a:avLst/>
                <a:gdLst/>
                <a:ahLst/>
                <a:cxnLst>
                  <a:cxn ang="0">
                    <a:pos x="202" y="74"/>
                  </a:cxn>
                  <a:cxn ang="0">
                    <a:pos x="247" y="70"/>
                  </a:cxn>
                  <a:cxn ang="0">
                    <a:pos x="251" y="115"/>
                  </a:cxn>
                  <a:cxn ang="0">
                    <a:pos x="205" y="119"/>
                  </a:cxn>
                  <a:cxn ang="0">
                    <a:pos x="202" y="74"/>
                  </a:cxn>
                  <a:cxn ang="0">
                    <a:pos x="291" y="144"/>
                  </a:cxn>
                  <a:cxn ang="0">
                    <a:pos x="316" y="114"/>
                  </a:cxn>
                  <a:cxn ang="0">
                    <a:pos x="316" y="89"/>
                  </a:cxn>
                  <a:cxn ang="0">
                    <a:pos x="291" y="91"/>
                  </a:cxn>
                  <a:cxn ang="0">
                    <a:pos x="256" y="132"/>
                  </a:cxn>
                  <a:cxn ang="0">
                    <a:pos x="240" y="151"/>
                  </a:cxn>
                  <a:cxn ang="0">
                    <a:pos x="233" y="153"/>
                  </a:cxn>
                  <a:cxn ang="0">
                    <a:pos x="232" y="153"/>
                  </a:cxn>
                  <a:cxn ang="0">
                    <a:pos x="232" y="153"/>
                  </a:cxn>
                  <a:cxn ang="0">
                    <a:pos x="231" y="152"/>
                  </a:cxn>
                  <a:cxn ang="0">
                    <a:pos x="168" y="99"/>
                  </a:cxn>
                  <a:cxn ang="0">
                    <a:pos x="168" y="99"/>
                  </a:cxn>
                  <a:cxn ang="0">
                    <a:pos x="168" y="99"/>
                  </a:cxn>
                  <a:cxn ang="0">
                    <a:pos x="167" y="98"/>
                  </a:cxn>
                  <a:cxn ang="0">
                    <a:pos x="168" y="90"/>
                  </a:cxn>
                  <a:cxn ang="0">
                    <a:pos x="218" y="31"/>
                  </a:cxn>
                  <a:cxn ang="0">
                    <a:pos x="216" y="5"/>
                  </a:cxn>
                  <a:cxn ang="0">
                    <a:pos x="191" y="9"/>
                  </a:cxn>
                  <a:cxn ang="0">
                    <a:pos x="147" y="62"/>
                  </a:cxn>
                  <a:cxn ang="0">
                    <a:pos x="134" y="79"/>
                  </a:cxn>
                  <a:cxn ang="0">
                    <a:pos x="140" y="131"/>
                  </a:cxn>
                  <a:cxn ang="0">
                    <a:pos x="140" y="131"/>
                  </a:cxn>
                  <a:cxn ang="0">
                    <a:pos x="140" y="137"/>
                  </a:cxn>
                  <a:cxn ang="0">
                    <a:pos x="139" y="139"/>
                  </a:cxn>
                  <a:cxn ang="0">
                    <a:pos x="137" y="141"/>
                  </a:cxn>
                  <a:cxn ang="0">
                    <a:pos x="72" y="218"/>
                  </a:cxn>
                  <a:cxn ang="0">
                    <a:pos x="41" y="256"/>
                  </a:cxn>
                  <a:cxn ang="0">
                    <a:pos x="5" y="298"/>
                  </a:cxn>
                  <a:cxn ang="0">
                    <a:pos x="3" y="316"/>
                  </a:cxn>
                  <a:cxn ang="0">
                    <a:pos x="19" y="326"/>
                  </a:cxn>
                  <a:cxn ang="0">
                    <a:pos x="33" y="318"/>
                  </a:cxn>
                  <a:cxn ang="0">
                    <a:pos x="103" y="234"/>
                  </a:cxn>
                  <a:cxn ang="0">
                    <a:pos x="111" y="225"/>
                  </a:cxn>
                  <a:cxn ang="0">
                    <a:pos x="117" y="224"/>
                  </a:cxn>
                  <a:cxn ang="0">
                    <a:pos x="118" y="230"/>
                  </a:cxn>
                  <a:cxn ang="0">
                    <a:pos x="115" y="233"/>
                  </a:cxn>
                  <a:cxn ang="0">
                    <a:pos x="40" y="323"/>
                  </a:cxn>
                  <a:cxn ang="0">
                    <a:pos x="36" y="328"/>
                  </a:cxn>
                  <a:cxn ang="0">
                    <a:pos x="38" y="347"/>
                  </a:cxn>
                  <a:cxn ang="0">
                    <a:pos x="60" y="351"/>
                  </a:cxn>
                  <a:cxn ang="0">
                    <a:pos x="66" y="346"/>
                  </a:cxn>
                  <a:cxn ang="0">
                    <a:pos x="94" y="312"/>
                  </a:cxn>
                  <a:cxn ang="0">
                    <a:pos x="198" y="188"/>
                  </a:cxn>
                  <a:cxn ang="0">
                    <a:pos x="199" y="187"/>
                  </a:cxn>
                  <a:cxn ang="0">
                    <a:pos x="205" y="186"/>
                  </a:cxn>
                  <a:cxn ang="0">
                    <a:pos x="205" y="186"/>
                  </a:cxn>
                  <a:cxn ang="0">
                    <a:pos x="259" y="181"/>
                  </a:cxn>
                  <a:cxn ang="0">
                    <a:pos x="291" y="144"/>
                  </a:cxn>
                </a:cxnLst>
                <a:rect l="0" t="0" r="r" b="b"/>
                <a:pathLst>
                  <a:path w="323" h="355">
                    <a:moveTo>
                      <a:pt x="202" y="74"/>
                    </a:moveTo>
                    <a:cubicBezTo>
                      <a:pt x="213" y="60"/>
                      <a:pt x="233" y="59"/>
                      <a:pt x="247" y="70"/>
                    </a:cubicBezTo>
                    <a:cubicBezTo>
                      <a:pt x="260" y="81"/>
                      <a:pt x="262" y="102"/>
                      <a:pt x="251" y="115"/>
                    </a:cubicBezTo>
                    <a:cubicBezTo>
                      <a:pt x="240" y="129"/>
                      <a:pt x="219" y="130"/>
                      <a:pt x="205" y="119"/>
                    </a:cubicBezTo>
                    <a:cubicBezTo>
                      <a:pt x="192" y="108"/>
                      <a:pt x="190" y="87"/>
                      <a:pt x="202" y="74"/>
                    </a:cubicBezTo>
                    <a:close/>
                    <a:moveTo>
                      <a:pt x="291" y="144"/>
                    </a:moveTo>
                    <a:cubicBezTo>
                      <a:pt x="300" y="134"/>
                      <a:pt x="308" y="124"/>
                      <a:pt x="316" y="114"/>
                    </a:cubicBezTo>
                    <a:cubicBezTo>
                      <a:pt x="323" y="105"/>
                      <a:pt x="323" y="95"/>
                      <a:pt x="316" y="89"/>
                    </a:cubicBezTo>
                    <a:cubicBezTo>
                      <a:pt x="308" y="82"/>
                      <a:pt x="298" y="83"/>
                      <a:pt x="291" y="91"/>
                    </a:cubicBezTo>
                    <a:cubicBezTo>
                      <a:pt x="279" y="105"/>
                      <a:pt x="268" y="119"/>
                      <a:pt x="256" y="132"/>
                    </a:cubicBezTo>
                    <a:cubicBezTo>
                      <a:pt x="251" y="139"/>
                      <a:pt x="246" y="145"/>
                      <a:pt x="240" y="151"/>
                    </a:cubicBezTo>
                    <a:cubicBezTo>
                      <a:pt x="237" y="154"/>
                      <a:pt x="235" y="155"/>
                      <a:pt x="233" y="153"/>
                    </a:cubicBezTo>
                    <a:cubicBezTo>
                      <a:pt x="232" y="153"/>
                      <a:pt x="232" y="153"/>
                      <a:pt x="232" y="153"/>
                    </a:cubicBezTo>
                    <a:cubicBezTo>
                      <a:pt x="232" y="153"/>
                      <a:pt x="232" y="153"/>
                      <a:pt x="232" y="153"/>
                    </a:cubicBezTo>
                    <a:cubicBezTo>
                      <a:pt x="232" y="153"/>
                      <a:pt x="232" y="152"/>
                      <a:pt x="231" y="152"/>
                    </a:cubicBezTo>
                    <a:cubicBezTo>
                      <a:pt x="210" y="134"/>
                      <a:pt x="190" y="117"/>
                      <a:pt x="168" y="99"/>
                    </a:cubicBezTo>
                    <a:cubicBezTo>
                      <a:pt x="168" y="99"/>
                      <a:pt x="168" y="99"/>
                      <a:pt x="168" y="99"/>
                    </a:cubicBezTo>
                    <a:cubicBezTo>
                      <a:pt x="168" y="99"/>
                      <a:pt x="168" y="99"/>
                      <a:pt x="168" y="99"/>
                    </a:cubicBezTo>
                    <a:cubicBezTo>
                      <a:pt x="167" y="99"/>
                      <a:pt x="167" y="98"/>
                      <a:pt x="167" y="98"/>
                    </a:cubicBezTo>
                    <a:cubicBezTo>
                      <a:pt x="165" y="97"/>
                      <a:pt x="165" y="94"/>
                      <a:pt x="168" y="90"/>
                    </a:cubicBezTo>
                    <a:cubicBezTo>
                      <a:pt x="185" y="71"/>
                      <a:pt x="201" y="51"/>
                      <a:pt x="218" y="31"/>
                    </a:cubicBezTo>
                    <a:cubicBezTo>
                      <a:pt x="225" y="22"/>
                      <a:pt x="224" y="12"/>
                      <a:pt x="216" y="5"/>
                    </a:cubicBezTo>
                    <a:cubicBezTo>
                      <a:pt x="208" y="0"/>
                      <a:pt x="198" y="1"/>
                      <a:pt x="191" y="9"/>
                    </a:cubicBezTo>
                    <a:cubicBezTo>
                      <a:pt x="177" y="27"/>
                      <a:pt x="162" y="44"/>
                      <a:pt x="147" y="62"/>
                    </a:cubicBezTo>
                    <a:cubicBezTo>
                      <a:pt x="142" y="67"/>
                      <a:pt x="138" y="73"/>
                      <a:pt x="134" y="79"/>
                    </a:cubicBezTo>
                    <a:cubicBezTo>
                      <a:pt x="123" y="95"/>
                      <a:pt x="126" y="118"/>
                      <a:pt x="140" y="131"/>
                    </a:cubicBezTo>
                    <a:cubicBezTo>
                      <a:pt x="140" y="131"/>
                      <a:pt x="140" y="131"/>
                      <a:pt x="140" y="131"/>
                    </a:cubicBezTo>
                    <a:cubicBezTo>
                      <a:pt x="141" y="133"/>
                      <a:pt x="141" y="135"/>
                      <a:pt x="140" y="137"/>
                    </a:cubicBezTo>
                    <a:cubicBezTo>
                      <a:pt x="140" y="138"/>
                      <a:pt x="139" y="138"/>
                      <a:pt x="139" y="139"/>
                    </a:cubicBezTo>
                    <a:cubicBezTo>
                      <a:pt x="138" y="140"/>
                      <a:pt x="138" y="140"/>
                      <a:pt x="137" y="141"/>
                    </a:cubicBezTo>
                    <a:cubicBezTo>
                      <a:pt x="115" y="167"/>
                      <a:pt x="94" y="193"/>
                      <a:pt x="72" y="218"/>
                    </a:cubicBezTo>
                    <a:cubicBezTo>
                      <a:pt x="62" y="231"/>
                      <a:pt x="51" y="243"/>
                      <a:pt x="41" y="256"/>
                    </a:cubicBezTo>
                    <a:cubicBezTo>
                      <a:pt x="29" y="270"/>
                      <a:pt x="17" y="284"/>
                      <a:pt x="5" y="298"/>
                    </a:cubicBezTo>
                    <a:cubicBezTo>
                      <a:pt x="1" y="303"/>
                      <a:pt x="0" y="310"/>
                      <a:pt x="3" y="316"/>
                    </a:cubicBezTo>
                    <a:cubicBezTo>
                      <a:pt x="6" y="322"/>
                      <a:pt x="11" y="326"/>
                      <a:pt x="19" y="326"/>
                    </a:cubicBezTo>
                    <a:cubicBezTo>
                      <a:pt x="25" y="326"/>
                      <a:pt x="29" y="322"/>
                      <a:pt x="33" y="318"/>
                    </a:cubicBezTo>
                    <a:cubicBezTo>
                      <a:pt x="56" y="290"/>
                      <a:pt x="80" y="262"/>
                      <a:pt x="103" y="234"/>
                    </a:cubicBezTo>
                    <a:cubicBezTo>
                      <a:pt x="106" y="231"/>
                      <a:pt x="109" y="228"/>
                      <a:pt x="111" y="225"/>
                    </a:cubicBezTo>
                    <a:cubicBezTo>
                      <a:pt x="113" y="223"/>
                      <a:pt x="115" y="223"/>
                      <a:pt x="117" y="224"/>
                    </a:cubicBezTo>
                    <a:cubicBezTo>
                      <a:pt x="119" y="226"/>
                      <a:pt x="119" y="228"/>
                      <a:pt x="118" y="230"/>
                    </a:cubicBezTo>
                    <a:cubicBezTo>
                      <a:pt x="117" y="231"/>
                      <a:pt x="116" y="232"/>
                      <a:pt x="115" y="233"/>
                    </a:cubicBezTo>
                    <a:cubicBezTo>
                      <a:pt x="90" y="263"/>
                      <a:pt x="65" y="293"/>
                      <a:pt x="40" y="323"/>
                    </a:cubicBezTo>
                    <a:cubicBezTo>
                      <a:pt x="39" y="325"/>
                      <a:pt x="37" y="326"/>
                      <a:pt x="36" y="328"/>
                    </a:cubicBezTo>
                    <a:cubicBezTo>
                      <a:pt x="33" y="334"/>
                      <a:pt x="34" y="342"/>
                      <a:pt x="38" y="347"/>
                    </a:cubicBezTo>
                    <a:cubicBezTo>
                      <a:pt x="47" y="355"/>
                      <a:pt x="54" y="354"/>
                      <a:pt x="60" y="351"/>
                    </a:cubicBezTo>
                    <a:cubicBezTo>
                      <a:pt x="62" y="350"/>
                      <a:pt x="64" y="348"/>
                      <a:pt x="66" y="346"/>
                    </a:cubicBezTo>
                    <a:cubicBezTo>
                      <a:pt x="75" y="335"/>
                      <a:pt x="84" y="323"/>
                      <a:pt x="94" y="312"/>
                    </a:cubicBezTo>
                    <a:cubicBezTo>
                      <a:pt x="128" y="271"/>
                      <a:pt x="163" y="230"/>
                      <a:pt x="198" y="188"/>
                    </a:cubicBezTo>
                    <a:cubicBezTo>
                      <a:pt x="198" y="188"/>
                      <a:pt x="199" y="187"/>
                      <a:pt x="199" y="187"/>
                    </a:cubicBezTo>
                    <a:cubicBezTo>
                      <a:pt x="201" y="185"/>
                      <a:pt x="202" y="184"/>
                      <a:pt x="205" y="186"/>
                    </a:cubicBezTo>
                    <a:cubicBezTo>
                      <a:pt x="205" y="186"/>
                      <a:pt x="205" y="186"/>
                      <a:pt x="205" y="186"/>
                    </a:cubicBezTo>
                    <a:cubicBezTo>
                      <a:pt x="221" y="198"/>
                      <a:pt x="246" y="196"/>
                      <a:pt x="259" y="181"/>
                    </a:cubicBezTo>
                    <a:cubicBezTo>
                      <a:pt x="270" y="169"/>
                      <a:pt x="281" y="156"/>
                      <a:pt x="291" y="144"/>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61" name="Freeform 88"/>
              <p:cNvSpPr>
                <a:spLocks noEditPoints="1"/>
              </p:cNvSpPr>
              <p:nvPr/>
            </p:nvSpPr>
            <p:spPr bwMode="auto">
              <a:xfrm>
                <a:off x="5210111" y="2043529"/>
                <a:ext cx="250024" cy="334104"/>
              </a:xfrm>
              <a:custGeom>
                <a:avLst/>
                <a:gdLst/>
                <a:ahLst/>
                <a:cxnLst>
                  <a:cxn ang="0">
                    <a:pos x="158" y="74"/>
                  </a:cxn>
                  <a:cxn ang="0">
                    <a:pos x="202" y="63"/>
                  </a:cxn>
                  <a:cxn ang="0">
                    <a:pos x="213" y="107"/>
                  </a:cxn>
                  <a:cxn ang="0">
                    <a:pos x="169" y="118"/>
                  </a:cxn>
                  <a:cxn ang="0">
                    <a:pos x="158" y="74"/>
                  </a:cxn>
                  <a:cxn ang="0">
                    <a:pos x="258" y="128"/>
                  </a:cxn>
                  <a:cxn ang="0">
                    <a:pos x="278" y="94"/>
                  </a:cxn>
                  <a:cxn ang="0">
                    <a:pos x="273" y="70"/>
                  </a:cxn>
                  <a:cxn ang="0">
                    <a:pos x="249" y="75"/>
                  </a:cxn>
                  <a:cxn ang="0">
                    <a:pos x="221" y="123"/>
                  </a:cxn>
                  <a:cxn ang="0">
                    <a:pos x="209" y="143"/>
                  </a:cxn>
                  <a:cxn ang="0">
                    <a:pos x="202" y="147"/>
                  </a:cxn>
                  <a:cxn ang="0">
                    <a:pos x="202" y="147"/>
                  </a:cxn>
                  <a:cxn ang="0">
                    <a:pos x="202" y="147"/>
                  </a:cxn>
                  <a:cxn ang="0">
                    <a:pos x="201" y="146"/>
                  </a:cxn>
                  <a:cxn ang="0">
                    <a:pos x="130" y="105"/>
                  </a:cxn>
                  <a:cxn ang="0">
                    <a:pos x="129" y="105"/>
                  </a:cxn>
                  <a:cxn ang="0">
                    <a:pos x="129" y="105"/>
                  </a:cxn>
                  <a:cxn ang="0">
                    <a:pos x="128" y="105"/>
                  </a:cxn>
                  <a:cxn ang="0">
                    <a:pos x="128" y="97"/>
                  </a:cxn>
                  <a:cxn ang="0">
                    <a:pos x="167" y="29"/>
                  </a:cxn>
                  <a:cxn ang="0">
                    <a:pos x="160" y="4"/>
                  </a:cxn>
                  <a:cxn ang="0">
                    <a:pos x="137" y="12"/>
                  </a:cxn>
                  <a:cxn ang="0">
                    <a:pos x="102" y="72"/>
                  </a:cxn>
                  <a:cxn ang="0">
                    <a:pos x="92" y="91"/>
                  </a:cxn>
                  <a:cxn ang="0">
                    <a:pos x="107" y="142"/>
                  </a:cxn>
                  <a:cxn ang="0">
                    <a:pos x="107" y="142"/>
                  </a:cxn>
                  <a:cxn ang="0">
                    <a:pos x="108" y="148"/>
                  </a:cxn>
                  <a:cxn ang="0">
                    <a:pos x="107" y="149"/>
                  </a:cxn>
                  <a:cxn ang="0">
                    <a:pos x="106" y="152"/>
                  </a:cxn>
                  <a:cxn ang="0">
                    <a:pos x="55" y="239"/>
                  </a:cxn>
                  <a:cxn ang="0">
                    <a:pos x="31" y="282"/>
                  </a:cxn>
                  <a:cxn ang="0">
                    <a:pos x="3" y="329"/>
                  </a:cxn>
                  <a:cxn ang="0">
                    <a:pos x="4" y="347"/>
                  </a:cxn>
                  <a:cxn ang="0">
                    <a:pos x="21" y="354"/>
                  </a:cxn>
                  <a:cxn ang="0">
                    <a:pos x="34" y="344"/>
                  </a:cxn>
                  <a:cxn ang="0">
                    <a:pos x="89" y="249"/>
                  </a:cxn>
                  <a:cxn ang="0">
                    <a:pos x="95" y="239"/>
                  </a:cxn>
                  <a:cxn ang="0">
                    <a:pos x="101" y="237"/>
                  </a:cxn>
                  <a:cxn ang="0">
                    <a:pos x="102" y="243"/>
                  </a:cxn>
                  <a:cxn ang="0">
                    <a:pos x="101" y="246"/>
                  </a:cxn>
                  <a:cxn ang="0">
                    <a:pos x="42" y="348"/>
                  </a:cxn>
                  <a:cxn ang="0">
                    <a:pos x="39" y="353"/>
                  </a:cxn>
                  <a:cxn ang="0">
                    <a:pos x="44" y="372"/>
                  </a:cxn>
                  <a:cxn ang="0">
                    <a:pos x="67" y="372"/>
                  </a:cxn>
                  <a:cxn ang="0">
                    <a:pos x="71" y="366"/>
                  </a:cxn>
                  <a:cxn ang="0">
                    <a:pos x="93" y="328"/>
                  </a:cxn>
                  <a:cxn ang="0">
                    <a:pos x="174" y="188"/>
                  </a:cxn>
                  <a:cxn ang="0">
                    <a:pos x="175" y="186"/>
                  </a:cxn>
                  <a:cxn ang="0">
                    <a:pos x="180" y="184"/>
                  </a:cxn>
                  <a:cxn ang="0">
                    <a:pos x="180" y="184"/>
                  </a:cxn>
                  <a:cxn ang="0">
                    <a:pos x="233" y="170"/>
                  </a:cxn>
                  <a:cxn ang="0">
                    <a:pos x="258" y="128"/>
                  </a:cxn>
                </a:cxnLst>
                <a:rect l="0" t="0" r="r" b="b"/>
                <a:pathLst>
                  <a:path w="283" h="379">
                    <a:moveTo>
                      <a:pt x="158" y="74"/>
                    </a:moveTo>
                    <a:cubicBezTo>
                      <a:pt x="167" y="59"/>
                      <a:pt x="186" y="54"/>
                      <a:pt x="202" y="63"/>
                    </a:cubicBezTo>
                    <a:cubicBezTo>
                      <a:pt x="217" y="71"/>
                      <a:pt x="222" y="91"/>
                      <a:pt x="213" y="107"/>
                    </a:cubicBezTo>
                    <a:cubicBezTo>
                      <a:pt x="205" y="122"/>
                      <a:pt x="184" y="127"/>
                      <a:pt x="169" y="118"/>
                    </a:cubicBezTo>
                    <a:cubicBezTo>
                      <a:pt x="154" y="109"/>
                      <a:pt x="149" y="89"/>
                      <a:pt x="158" y="74"/>
                    </a:cubicBezTo>
                    <a:close/>
                    <a:moveTo>
                      <a:pt x="258" y="128"/>
                    </a:moveTo>
                    <a:cubicBezTo>
                      <a:pt x="265" y="116"/>
                      <a:pt x="271" y="105"/>
                      <a:pt x="278" y="94"/>
                    </a:cubicBezTo>
                    <a:cubicBezTo>
                      <a:pt x="283" y="84"/>
                      <a:pt x="281" y="75"/>
                      <a:pt x="273" y="70"/>
                    </a:cubicBezTo>
                    <a:cubicBezTo>
                      <a:pt x="264" y="64"/>
                      <a:pt x="254" y="67"/>
                      <a:pt x="249" y="75"/>
                    </a:cubicBezTo>
                    <a:cubicBezTo>
                      <a:pt x="240" y="91"/>
                      <a:pt x="231" y="107"/>
                      <a:pt x="221" y="123"/>
                    </a:cubicBezTo>
                    <a:cubicBezTo>
                      <a:pt x="217" y="130"/>
                      <a:pt x="213" y="137"/>
                      <a:pt x="209" y="143"/>
                    </a:cubicBezTo>
                    <a:cubicBezTo>
                      <a:pt x="207" y="147"/>
                      <a:pt x="204" y="149"/>
                      <a:pt x="202" y="147"/>
                    </a:cubicBezTo>
                    <a:cubicBezTo>
                      <a:pt x="202" y="147"/>
                      <a:pt x="202" y="147"/>
                      <a:pt x="202" y="147"/>
                    </a:cubicBezTo>
                    <a:cubicBezTo>
                      <a:pt x="202" y="147"/>
                      <a:pt x="202" y="147"/>
                      <a:pt x="202" y="147"/>
                    </a:cubicBezTo>
                    <a:cubicBezTo>
                      <a:pt x="201" y="147"/>
                      <a:pt x="201" y="147"/>
                      <a:pt x="201" y="146"/>
                    </a:cubicBezTo>
                    <a:cubicBezTo>
                      <a:pt x="177" y="132"/>
                      <a:pt x="153" y="119"/>
                      <a:pt x="130" y="105"/>
                    </a:cubicBezTo>
                    <a:cubicBezTo>
                      <a:pt x="129" y="105"/>
                      <a:pt x="129" y="105"/>
                      <a:pt x="129" y="105"/>
                    </a:cubicBezTo>
                    <a:cubicBezTo>
                      <a:pt x="129" y="105"/>
                      <a:pt x="129" y="105"/>
                      <a:pt x="129" y="105"/>
                    </a:cubicBezTo>
                    <a:cubicBezTo>
                      <a:pt x="128" y="105"/>
                      <a:pt x="128" y="105"/>
                      <a:pt x="128" y="105"/>
                    </a:cubicBezTo>
                    <a:cubicBezTo>
                      <a:pt x="126" y="103"/>
                      <a:pt x="125" y="100"/>
                      <a:pt x="128" y="97"/>
                    </a:cubicBezTo>
                    <a:cubicBezTo>
                      <a:pt x="141" y="74"/>
                      <a:pt x="154" y="52"/>
                      <a:pt x="167" y="29"/>
                    </a:cubicBezTo>
                    <a:cubicBezTo>
                      <a:pt x="172" y="20"/>
                      <a:pt x="169" y="9"/>
                      <a:pt x="160" y="4"/>
                    </a:cubicBezTo>
                    <a:cubicBezTo>
                      <a:pt x="152" y="0"/>
                      <a:pt x="142" y="3"/>
                      <a:pt x="137" y="12"/>
                    </a:cubicBezTo>
                    <a:cubicBezTo>
                      <a:pt x="125" y="32"/>
                      <a:pt x="113" y="52"/>
                      <a:pt x="102" y="72"/>
                    </a:cubicBezTo>
                    <a:cubicBezTo>
                      <a:pt x="99" y="78"/>
                      <a:pt x="95" y="84"/>
                      <a:pt x="92" y="91"/>
                    </a:cubicBezTo>
                    <a:cubicBezTo>
                      <a:pt x="84" y="109"/>
                      <a:pt x="91" y="131"/>
                      <a:pt x="107" y="142"/>
                    </a:cubicBezTo>
                    <a:cubicBezTo>
                      <a:pt x="107" y="142"/>
                      <a:pt x="107" y="142"/>
                      <a:pt x="107" y="142"/>
                    </a:cubicBezTo>
                    <a:cubicBezTo>
                      <a:pt x="109" y="143"/>
                      <a:pt x="109" y="145"/>
                      <a:pt x="108" y="148"/>
                    </a:cubicBezTo>
                    <a:cubicBezTo>
                      <a:pt x="108" y="148"/>
                      <a:pt x="108" y="149"/>
                      <a:pt x="107" y="149"/>
                    </a:cubicBezTo>
                    <a:cubicBezTo>
                      <a:pt x="107" y="150"/>
                      <a:pt x="106" y="151"/>
                      <a:pt x="106" y="152"/>
                    </a:cubicBezTo>
                    <a:cubicBezTo>
                      <a:pt x="89" y="181"/>
                      <a:pt x="72" y="210"/>
                      <a:pt x="55" y="239"/>
                    </a:cubicBezTo>
                    <a:cubicBezTo>
                      <a:pt x="47" y="253"/>
                      <a:pt x="39" y="267"/>
                      <a:pt x="31" y="282"/>
                    </a:cubicBezTo>
                    <a:cubicBezTo>
                      <a:pt x="22" y="297"/>
                      <a:pt x="12" y="313"/>
                      <a:pt x="3" y="329"/>
                    </a:cubicBezTo>
                    <a:cubicBezTo>
                      <a:pt x="0" y="335"/>
                      <a:pt x="0" y="342"/>
                      <a:pt x="4" y="347"/>
                    </a:cubicBezTo>
                    <a:cubicBezTo>
                      <a:pt x="9" y="352"/>
                      <a:pt x="14" y="356"/>
                      <a:pt x="21" y="354"/>
                    </a:cubicBezTo>
                    <a:cubicBezTo>
                      <a:pt x="28" y="353"/>
                      <a:pt x="31" y="349"/>
                      <a:pt x="34" y="344"/>
                    </a:cubicBezTo>
                    <a:cubicBezTo>
                      <a:pt x="52" y="312"/>
                      <a:pt x="71" y="281"/>
                      <a:pt x="89" y="249"/>
                    </a:cubicBezTo>
                    <a:cubicBezTo>
                      <a:pt x="91" y="246"/>
                      <a:pt x="93" y="242"/>
                      <a:pt x="95" y="239"/>
                    </a:cubicBezTo>
                    <a:cubicBezTo>
                      <a:pt x="97" y="236"/>
                      <a:pt x="99" y="236"/>
                      <a:pt x="101" y="237"/>
                    </a:cubicBezTo>
                    <a:cubicBezTo>
                      <a:pt x="103" y="239"/>
                      <a:pt x="104" y="241"/>
                      <a:pt x="102" y="243"/>
                    </a:cubicBezTo>
                    <a:cubicBezTo>
                      <a:pt x="102" y="244"/>
                      <a:pt x="101" y="245"/>
                      <a:pt x="101" y="246"/>
                    </a:cubicBezTo>
                    <a:cubicBezTo>
                      <a:pt x="81" y="280"/>
                      <a:pt x="61" y="314"/>
                      <a:pt x="42" y="348"/>
                    </a:cubicBezTo>
                    <a:cubicBezTo>
                      <a:pt x="41" y="350"/>
                      <a:pt x="40" y="351"/>
                      <a:pt x="39" y="353"/>
                    </a:cubicBezTo>
                    <a:cubicBezTo>
                      <a:pt x="37" y="360"/>
                      <a:pt x="39" y="368"/>
                      <a:pt x="44" y="372"/>
                    </a:cubicBezTo>
                    <a:cubicBezTo>
                      <a:pt x="54" y="379"/>
                      <a:pt x="61" y="376"/>
                      <a:pt x="67" y="372"/>
                    </a:cubicBezTo>
                    <a:cubicBezTo>
                      <a:pt x="68" y="370"/>
                      <a:pt x="70" y="368"/>
                      <a:pt x="71" y="366"/>
                    </a:cubicBezTo>
                    <a:cubicBezTo>
                      <a:pt x="79" y="353"/>
                      <a:pt x="86" y="340"/>
                      <a:pt x="93" y="328"/>
                    </a:cubicBezTo>
                    <a:cubicBezTo>
                      <a:pt x="120" y="281"/>
                      <a:pt x="147" y="235"/>
                      <a:pt x="174" y="188"/>
                    </a:cubicBezTo>
                    <a:cubicBezTo>
                      <a:pt x="174" y="187"/>
                      <a:pt x="175" y="187"/>
                      <a:pt x="175" y="186"/>
                    </a:cubicBezTo>
                    <a:cubicBezTo>
                      <a:pt x="176" y="184"/>
                      <a:pt x="178" y="183"/>
                      <a:pt x="180" y="184"/>
                    </a:cubicBezTo>
                    <a:cubicBezTo>
                      <a:pt x="180" y="184"/>
                      <a:pt x="180" y="184"/>
                      <a:pt x="180" y="184"/>
                    </a:cubicBezTo>
                    <a:cubicBezTo>
                      <a:pt x="198" y="193"/>
                      <a:pt x="222" y="187"/>
                      <a:pt x="233" y="170"/>
                    </a:cubicBezTo>
                    <a:cubicBezTo>
                      <a:pt x="242" y="156"/>
                      <a:pt x="250" y="142"/>
                      <a:pt x="258" y="128"/>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62" name="Freeform 89"/>
              <p:cNvSpPr>
                <a:spLocks noEditPoints="1"/>
              </p:cNvSpPr>
              <p:nvPr/>
            </p:nvSpPr>
            <p:spPr bwMode="auto">
              <a:xfrm>
                <a:off x="5046379" y="1955025"/>
                <a:ext cx="207985" cy="342954"/>
              </a:xfrm>
              <a:custGeom>
                <a:avLst/>
                <a:gdLst/>
                <a:ahLst/>
                <a:cxnLst>
                  <a:cxn ang="0">
                    <a:pos x="111" y="72"/>
                  </a:cxn>
                  <a:cxn ang="0">
                    <a:pos x="152" y="53"/>
                  </a:cxn>
                  <a:cxn ang="0">
                    <a:pos x="171" y="94"/>
                  </a:cxn>
                  <a:cxn ang="0">
                    <a:pos x="130" y="113"/>
                  </a:cxn>
                  <a:cxn ang="0">
                    <a:pos x="111" y="72"/>
                  </a:cxn>
                  <a:cxn ang="0">
                    <a:pos x="219" y="107"/>
                  </a:cxn>
                  <a:cxn ang="0">
                    <a:pos x="232" y="70"/>
                  </a:cxn>
                  <a:cxn ang="0">
                    <a:pos x="223" y="47"/>
                  </a:cxn>
                  <a:cxn ang="0">
                    <a:pos x="200" y="57"/>
                  </a:cxn>
                  <a:cxn ang="0">
                    <a:pos x="182" y="108"/>
                  </a:cxn>
                  <a:cxn ang="0">
                    <a:pos x="174" y="131"/>
                  </a:cxn>
                  <a:cxn ang="0">
                    <a:pos x="167" y="136"/>
                  </a:cxn>
                  <a:cxn ang="0">
                    <a:pos x="167" y="136"/>
                  </a:cxn>
                  <a:cxn ang="0">
                    <a:pos x="167" y="136"/>
                  </a:cxn>
                  <a:cxn ang="0">
                    <a:pos x="165" y="135"/>
                  </a:cxn>
                  <a:cxn ang="0">
                    <a:pos x="88" y="107"/>
                  </a:cxn>
                  <a:cxn ang="0">
                    <a:pos x="87" y="107"/>
                  </a:cxn>
                  <a:cxn ang="0">
                    <a:pos x="87" y="107"/>
                  </a:cxn>
                  <a:cxn ang="0">
                    <a:pos x="87" y="107"/>
                  </a:cxn>
                  <a:cxn ang="0">
                    <a:pos x="85" y="99"/>
                  </a:cxn>
                  <a:cxn ang="0">
                    <a:pos x="111" y="26"/>
                  </a:cxn>
                  <a:cxn ang="0">
                    <a:pos x="101" y="3"/>
                  </a:cxn>
                  <a:cxn ang="0">
                    <a:pos x="79" y="14"/>
                  </a:cxn>
                  <a:cxn ang="0">
                    <a:pos x="55" y="79"/>
                  </a:cxn>
                  <a:cxn ang="0">
                    <a:pos x="49" y="100"/>
                  </a:cxn>
                  <a:cxn ang="0">
                    <a:pos x="73" y="147"/>
                  </a:cxn>
                  <a:cxn ang="0">
                    <a:pos x="73" y="147"/>
                  </a:cxn>
                  <a:cxn ang="0">
                    <a:pos x="74" y="153"/>
                  </a:cxn>
                  <a:cxn ang="0">
                    <a:pos x="74" y="154"/>
                  </a:cxn>
                  <a:cxn ang="0">
                    <a:pos x="73" y="157"/>
                  </a:cxn>
                  <a:cxn ang="0">
                    <a:pos x="38" y="252"/>
                  </a:cxn>
                  <a:cxn ang="0">
                    <a:pos x="22" y="298"/>
                  </a:cxn>
                  <a:cxn ang="0">
                    <a:pos x="3" y="350"/>
                  </a:cxn>
                  <a:cxn ang="0">
                    <a:pos x="7" y="367"/>
                  </a:cxn>
                  <a:cxn ang="0">
                    <a:pos x="25" y="371"/>
                  </a:cxn>
                  <a:cxn ang="0">
                    <a:pos x="36" y="359"/>
                  </a:cxn>
                  <a:cxn ang="0">
                    <a:pos x="73" y="256"/>
                  </a:cxn>
                  <a:cxn ang="0">
                    <a:pos x="78" y="244"/>
                  </a:cxn>
                  <a:cxn ang="0">
                    <a:pos x="83" y="242"/>
                  </a:cxn>
                  <a:cxn ang="0">
                    <a:pos x="85" y="248"/>
                  </a:cxn>
                  <a:cxn ang="0">
                    <a:pos x="84" y="251"/>
                  </a:cxn>
                  <a:cxn ang="0">
                    <a:pos x="44" y="361"/>
                  </a:cxn>
                  <a:cxn ang="0">
                    <a:pos x="42" y="367"/>
                  </a:cxn>
                  <a:cxn ang="0">
                    <a:pos x="50" y="384"/>
                  </a:cxn>
                  <a:cxn ang="0">
                    <a:pos x="72" y="380"/>
                  </a:cxn>
                  <a:cxn ang="0">
                    <a:pos x="76" y="374"/>
                  </a:cxn>
                  <a:cxn ang="0">
                    <a:pos x="91" y="333"/>
                  </a:cxn>
                  <a:cxn ang="0">
                    <a:pos x="146" y="181"/>
                  </a:cxn>
                  <a:cxn ang="0">
                    <a:pos x="147" y="179"/>
                  </a:cxn>
                  <a:cxn ang="0">
                    <a:pos x="152" y="176"/>
                  </a:cxn>
                  <a:cxn ang="0">
                    <a:pos x="152" y="176"/>
                  </a:cxn>
                  <a:cxn ang="0">
                    <a:pos x="202" y="153"/>
                  </a:cxn>
                  <a:cxn ang="0">
                    <a:pos x="219" y="107"/>
                  </a:cxn>
                </a:cxnLst>
                <a:rect l="0" t="0" r="r" b="b"/>
                <a:pathLst>
                  <a:path w="236" h="389">
                    <a:moveTo>
                      <a:pt x="111" y="72"/>
                    </a:moveTo>
                    <a:cubicBezTo>
                      <a:pt x="117" y="55"/>
                      <a:pt x="135" y="47"/>
                      <a:pt x="152" y="53"/>
                    </a:cubicBezTo>
                    <a:cubicBezTo>
                      <a:pt x="168" y="59"/>
                      <a:pt x="177" y="77"/>
                      <a:pt x="171" y="94"/>
                    </a:cubicBezTo>
                    <a:cubicBezTo>
                      <a:pt x="165" y="110"/>
                      <a:pt x="146" y="119"/>
                      <a:pt x="130" y="113"/>
                    </a:cubicBezTo>
                    <a:cubicBezTo>
                      <a:pt x="113" y="107"/>
                      <a:pt x="105" y="88"/>
                      <a:pt x="111" y="72"/>
                    </a:cubicBezTo>
                    <a:close/>
                    <a:moveTo>
                      <a:pt x="219" y="107"/>
                    </a:moveTo>
                    <a:cubicBezTo>
                      <a:pt x="223" y="95"/>
                      <a:pt x="228" y="82"/>
                      <a:pt x="232" y="70"/>
                    </a:cubicBezTo>
                    <a:cubicBezTo>
                      <a:pt x="236" y="60"/>
                      <a:pt x="232" y="51"/>
                      <a:pt x="223" y="47"/>
                    </a:cubicBezTo>
                    <a:cubicBezTo>
                      <a:pt x="214" y="43"/>
                      <a:pt x="204" y="48"/>
                      <a:pt x="200" y="57"/>
                    </a:cubicBezTo>
                    <a:cubicBezTo>
                      <a:pt x="194" y="74"/>
                      <a:pt x="188" y="91"/>
                      <a:pt x="182" y="108"/>
                    </a:cubicBezTo>
                    <a:cubicBezTo>
                      <a:pt x="179" y="116"/>
                      <a:pt x="176" y="123"/>
                      <a:pt x="174" y="131"/>
                    </a:cubicBezTo>
                    <a:cubicBezTo>
                      <a:pt x="172" y="135"/>
                      <a:pt x="170" y="137"/>
                      <a:pt x="167" y="136"/>
                    </a:cubicBezTo>
                    <a:cubicBezTo>
                      <a:pt x="167" y="136"/>
                      <a:pt x="167" y="136"/>
                      <a:pt x="167" y="136"/>
                    </a:cubicBezTo>
                    <a:cubicBezTo>
                      <a:pt x="167" y="136"/>
                      <a:pt x="167" y="136"/>
                      <a:pt x="167" y="136"/>
                    </a:cubicBezTo>
                    <a:cubicBezTo>
                      <a:pt x="166" y="136"/>
                      <a:pt x="166" y="135"/>
                      <a:pt x="165" y="135"/>
                    </a:cubicBezTo>
                    <a:cubicBezTo>
                      <a:pt x="140" y="126"/>
                      <a:pt x="114" y="116"/>
                      <a:pt x="88" y="107"/>
                    </a:cubicBezTo>
                    <a:cubicBezTo>
                      <a:pt x="88" y="107"/>
                      <a:pt x="88" y="107"/>
                      <a:pt x="87" y="107"/>
                    </a:cubicBezTo>
                    <a:cubicBezTo>
                      <a:pt x="87" y="107"/>
                      <a:pt x="87" y="107"/>
                      <a:pt x="87" y="107"/>
                    </a:cubicBezTo>
                    <a:cubicBezTo>
                      <a:pt x="87" y="107"/>
                      <a:pt x="87" y="107"/>
                      <a:pt x="87" y="107"/>
                    </a:cubicBezTo>
                    <a:cubicBezTo>
                      <a:pt x="84" y="106"/>
                      <a:pt x="83" y="103"/>
                      <a:pt x="85" y="99"/>
                    </a:cubicBezTo>
                    <a:cubicBezTo>
                      <a:pt x="94" y="75"/>
                      <a:pt x="103" y="50"/>
                      <a:pt x="111" y="26"/>
                    </a:cubicBezTo>
                    <a:cubicBezTo>
                      <a:pt x="115" y="15"/>
                      <a:pt x="111" y="6"/>
                      <a:pt x="101" y="3"/>
                    </a:cubicBezTo>
                    <a:cubicBezTo>
                      <a:pt x="92" y="0"/>
                      <a:pt x="83" y="5"/>
                      <a:pt x="79" y="14"/>
                    </a:cubicBezTo>
                    <a:cubicBezTo>
                      <a:pt x="71" y="36"/>
                      <a:pt x="63" y="58"/>
                      <a:pt x="55" y="79"/>
                    </a:cubicBezTo>
                    <a:cubicBezTo>
                      <a:pt x="53" y="86"/>
                      <a:pt x="50" y="93"/>
                      <a:pt x="49" y="100"/>
                    </a:cubicBezTo>
                    <a:cubicBezTo>
                      <a:pt x="44" y="118"/>
                      <a:pt x="55" y="140"/>
                      <a:pt x="73" y="147"/>
                    </a:cubicBezTo>
                    <a:cubicBezTo>
                      <a:pt x="73" y="147"/>
                      <a:pt x="73" y="147"/>
                      <a:pt x="73" y="147"/>
                    </a:cubicBezTo>
                    <a:cubicBezTo>
                      <a:pt x="74" y="148"/>
                      <a:pt x="75" y="150"/>
                      <a:pt x="74" y="153"/>
                    </a:cubicBezTo>
                    <a:cubicBezTo>
                      <a:pt x="74" y="153"/>
                      <a:pt x="74" y="154"/>
                      <a:pt x="74" y="154"/>
                    </a:cubicBezTo>
                    <a:cubicBezTo>
                      <a:pt x="74" y="155"/>
                      <a:pt x="73" y="156"/>
                      <a:pt x="73" y="157"/>
                    </a:cubicBezTo>
                    <a:cubicBezTo>
                      <a:pt x="61" y="189"/>
                      <a:pt x="50" y="220"/>
                      <a:pt x="38" y="252"/>
                    </a:cubicBezTo>
                    <a:cubicBezTo>
                      <a:pt x="33" y="267"/>
                      <a:pt x="27" y="283"/>
                      <a:pt x="22" y="298"/>
                    </a:cubicBezTo>
                    <a:cubicBezTo>
                      <a:pt x="15" y="315"/>
                      <a:pt x="9" y="332"/>
                      <a:pt x="3" y="350"/>
                    </a:cubicBezTo>
                    <a:cubicBezTo>
                      <a:pt x="0" y="356"/>
                      <a:pt x="2" y="363"/>
                      <a:pt x="7" y="367"/>
                    </a:cubicBezTo>
                    <a:cubicBezTo>
                      <a:pt x="12" y="372"/>
                      <a:pt x="18" y="374"/>
                      <a:pt x="25" y="371"/>
                    </a:cubicBezTo>
                    <a:cubicBezTo>
                      <a:pt x="31" y="369"/>
                      <a:pt x="34" y="364"/>
                      <a:pt x="36" y="359"/>
                    </a:cubicBezTo>
                    <a:cubicBezTo>
                      <a:pt x="48" y="325"/>
                      <a:pt x="61" y="290"/>
                      <a:pt x="73" y="256"/>
                    </a:cubicBezTo>
                    <a:cubicBezTo>
                      <a:pt x="75" y="252"/>
                      <a:pt x="76" y="248"/>
                      <a:pt x="78" y="244"/>
                    </a:cubicBezTo>
                    <a:cubicBezTo>
                      <a:pt x="79" y="242"/>
                      <a:pt x="81" y="241"/>
                      <a:pt x="83" y="242"/>
                    </a:cubicBezTo>
                    <a:cubicBezTo>
                      <a:pt x="85" y="243"/>
                      <a:pt x="86" y="245"/>
                      <a:pt x="85" y="248"/>
                    </a:cubicBezTo>
                    <a:cubicBezTo>
                      <a:pt x="85" y="249"/>
                      <a:pt x="84" y="250"/>
                      <a:pt x="84" y="251"/>
                    </a:cubicBezTo>
                    <a:cubicBezTo>
                      <a:pt x="71" y="288"/>
                      <a:pt x="57" y="324"/>
                      <a:pt x="44" y="361"/>
                    </a:cubicBezTo>
                    <a:cubicBezTo>
                      <a:pt x="43" y="363"/>
                      <a:pt x="43" y="365"/>
                      <a:pt x="42" y="367"/>
                    </a:cubicBezTo>
                    <a:cubicBezTo>
                      <a:pt x="41" y="374"/>
                      <a:pt x="45" y="382"/>
                      <a:pt x="50" y="384"/>
                    </a:cubicBezTo>
                    <a:cubicBezTo>
                      <a:pt x="61" y="389"/>
                      <a:pt x="68" y="386"/>
                      <a:pt x="72" y="380"/>
                    </a:cubicBezTo>
                    <a:cubicBezTo>
                      <a:pt x="74" y="379"/>
                      <a:pt x="75" y="376"/>
                      <a:pt x="76" y="374"/>
                    </a:cubicBezTo>
                    <a:cubicBezTo>
                      <a:pt x="81" y="360"/>
                      <a:pt x="86" y="346"/>
                      <a:pt x="91" y="333"/>
                    </a:cubicBezTo>
                    <a:cubicBezTo>
                      <a:pt x="109" y="282"/>
                      <a:pt x="128" y="231"/>
                      <a:pt x="146" y="181"/>
                    </a:cubicBezTo>
                    <a:cubicBezTo>
                      <a:pt x="146" y="180"/>
                      <a:pt x="147" y="180"/>
                      <a:pt x="147" y="179"/>
                    </a:cubicBezTo>
                    <a:cubicBezTo>
                      <a:pt x="148" y="177"/>
                      <a:pt x="149" y="175"/>
                      <a:pt x="152" y="176"/>
                    </a:cubicBezTo>
                    <a:cubicBezTo>
                      <a:pt x="152" y="176"/>
                      <a:pt x="152" y="176"/>
                      <a:pt x="152" y="176"/>
                    </a:cubicBezTo>
                    <a:cubicBezTo>
                      <a:pt x="171" y="182"/>
                      <a:pt x="194" y="172"/>
                      <a:pt x="202" y="153"/>
                    </a:cubicBezTo>
                    <a:cubicBezTo>
                      <a:pt x="208" y="138"/>
                      <a:pt x="213" y="122"/>
                      <a:pt x="219" y="107"/>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63" name="Freeform 90"/>
              <p:cNvSpPr>
                <a:spLocks noEditPoints="1"/>
              </p:cNvSpPr>
              <p:nvPr/>
            </p:nvSpPr>
            <p:spPr bwMode="auto">
              <a:xfrm>
                <a:off x="4871582" y="1904135"/>
                <a:ext cx="159308" cy="345166"/>
              </a:xfrm>
              <a:custGeom>
                <a:avLst/>
                <a:gdLst/>
                <a:ahLst/>
                <a:cxnLst>
                  <a:cxn ang="0">
                    <a:pos x="59" y="67"/>
                  </a:cxn>
                  <a:cxn ang="0">
                    <a:pos x="97" y="41"/>
                  </a:cxn>
                  <a:cxn ang="0">
                    <a:pos x="123" y="79"/>
                  </a:cxn>
                  <a:cxn ang="0">
                    <a:pos x="85" y="105"/>
                  </a:cxn>
                  <a:cxn ang="0">
                    <a:pos x="59" y="67"/>
                  </a:cxn>
                  <a:cxn ang="0">
                    <a:pos x="172" y="83"/>
                  </a:cxn>
                  <a:cxn ang="0">
                    <a:pos x="179" y="44"/>
                  </a:cxn>
                  <a:cxn ang="0">
                    <a:pos x="166" y="23"/>
                  </a:cxn>
                  <a:cxn ang="0">
                    <a:pos x="145" y="37"/>
                  </a:cxn>
                  <a:cxn ang="0">
                    <a:pos x="136" y="91"/>
                  </a:cxn>
                  <a:cxn ang="0">
                    <a:pos x="131" y="115"/>
                  </a:cxn>
                  <a:cxn ang="0">
                    <a:pos x="126" y="121"/>
                  </a:cxn>
                  <a:cxn ang="0">
                    <a:pos x="125" y="120"/>
                  </a:cxn>
                  <a:cxn ang="0">
                    <a:pos x="125" y="121"/>
                  </a:cxn>
                  <a:cxn ang="0">
                    <a:pos x="124" y="120"/>
                  </a:cxn>
                  <a:cxn ang="0">
                    <a:pos x="43" y="106"/>
                  </a:cxn>
                  <a:cxn ang="0">
                    <a:pos x="42" y="106"/>
                  </a:cxn>
                  <a:cxn ang="0">
                    <a:pos x="42" y="106"/>
                  </a:cxn>
                  <a:cxn ang="0">
                    <a:pos x="42" y="106"/>
                  </a:cxn>
                  <a:cxn ang="0">
                    <a:pos x="39" y="98"/>
                  </a:cxn>
                  <a:cxn ang="0">
                    <a:pos x="52" y="22"/>
                  </a:cxn>
                  <a:cxn ang="0">
                    <a:pos x="37" y="1"/>
                  </a:cxn>
                  <a:cxn ang="0">
                    <a:pos x="18" y="16"/>
                  </a:cxn>
                  <a:cxn ang="0">
                    <a:pos x="6" y="84"/>
                  </a:cxn>
                  <a:cxn ang="0">
                    <a:pos x="3" y="105"/>
                  </a:cxn>
                  <a:cxn ang="0">
                    <a:pos x="35" y="148"/>
                  </a:cxn>
                  <a:cxn ang="0">
                    <a:pos x="35" y="148"/>
                  </a:cxn>
                  <a:cxn ang="0">
                    <a:pos x="38" y="153"/>
                  </a:cxn>
                  <a:cxn ang="0">
                    <a:pos x="37" y="155"/>
                  </a:cxn>
                  <a:cxn ang="0">
                    <a:pos x="37" y="158"/>
                  </a:cxn>
                  <a:cxn ang="0">
                    <a:pos x="19" y="257"/>
                  </a:cxn>
                  <a:cxn ang="0">
                    <a:pos x="11" y="306"/>
                  </a:cxn>
                  <a:cxn ang="0">
                    <a:pos x="1" y="360"/>
                  </a:cxn>
                  <a:cxn ang="0">
                    <a:pos x="9" y="376"/>
                  </a:cxn>
                  <a:cxn ang="0">
                    <a:pos x="27" y="377"/>
                  </a:cxn>
                  <a:cxn ang="0">
                    <a:pos x="35" y="363"/>
                  </a:cxn>
                  <a:cxn ang="0">
                    <a:pos x="54" y="255"/>
                  </a:cxn>
                  <a:cxn ang="0">
                    <a:pos x="57" y="243"/>
                  </a:cxn>
                  <a:cxn ang="0">
                    <a:pos x="62" y="240"/>
                  </a:cxn>
                  <a:cxn ang="0">
                    <a:pos x="65" y="245"/>
                  </a:cxn>
                  <a:cxn ang="0">
                    <a:pos x="64" y="248"/>
                  </a:cxn>
                  <a:cxn ang="0">
                    <a:pos x="44" y="364"/>
                  </a:cxn>
                  <a:cxn ang="0">
                    <a:pos x="43" y="370"/>
                  </a:cxn>
                  <a:cxn ang="0">
                    <a:pos x="54" y="385"/>
                  </a:cxn>
                  <a:cxn ang="0">
                    <a:pos x="75" y="378"/>
                  </a:cxn>
                  <a:cxn ang="0">
                    <a:pos x="77" y="371"/>
                  </a:cxn>
                  <a:cxn ang="0">
                    <a:pos x="85" y="327"/>
                  </a:cxn>
                  <a:cxn ang="0">
                    <a:pos x="113" y="169"/>
                  </a:cxn>
                  <a:cxn ang="0">
                    <a:pos x="114" y="167"/>
                  </a:cxn>
                  <a:cxn ang="0">
                    <a:pos x="118" y="163"/>
                  </a:cxn>
                  <a:cxn ang="0">
                    <a:pos x="118" y="163"/>
                  </a:cxn>
                  <a:cxn ang="0">
                    <a:pos x="163" y="131"/>
                  </a:cxn>
                  <a:cxn ang="0">
                    <a:pos x="172" y="83"/>
                  </a:cxn>
                </a:cxnLst>
                <a:rect l="0" t="0" r="r" b="b"/>
                <a:pathLst>
                  <a:path w="180" h="389">
                    <a:moveTo>
                      <a:pt x="59" y="67"/>
                    </a:moveTo>
                    <a:cubicBezTo>
                      <a:pt x="62" y="50"/>
                      <a:pt x="79" y="38"/>
                      <a:pt x="97" y="41"/>
                    </a:cubicBezTo>
                    <a:cubicBezTo>
                      <a:pt x="114" y="44"/>
                      <a:pt x="126" y="61"/>
                      <a:pt x="123" y="79"/>
                    </a:cubicBezTo>
                    <a:cubicBezTo>
                      <a:pt x="120" y="96"/>
                      <a:pt x="102" y="108"/>
                      <a:pt x="85" y="105"/>
                    </a:cubicBezTo>
                    <a:cubicBezTo>
                      <a:pt x="68" y="101"/>
                      <a:pt x="56" y="84"/>
                      <a:pt x="59" y="67"/>
                    </a:cubicBezTo>
                    <a:close/>
                    <a:moveTo>
                      <a:pt x="172" y="83"/>
                    </a:moveTo>
                    <a:cubicBezTo>
                      <a:pt x="174" y="70"/>
                      <a:pt x="176" y="57"/>
                      <a:pt x="179" y="44"/>
                    </a:cubicBezTo>
                    <a:cubicBezTo>
                      <a:pt x="180" y="34"/>
                      <a:pt x="175" y="25"/>
                      <a:pt x="166" y="23"/>
                    </a:cubicBezTo>
                    <a:cubicBezTo>
                      <a:pt x="156" y="21"/>
                      <a:pt x="147" y="27"/>
                      <a:pt x="145" y="37"/>
                    </a:cubicBezTo>
                    <a:cubicBezTo>
                      <a:pt x="142" y="55"/>
                      <a:pt x="139" y="73"/>
                      <a:pt x="136" y="91"/>
                    </a:cubicBezTo>
                    <a:cubicBezTo>
                      <a:pt x="134" y="99"/>
                      <a:pt x="133" y="107"/>
                      <a:pt x="131" y="115"/>
                    </a:cubicBezTo>
                    <a:cubicBezTo>
                      <a:pt x="131" y="119"/>
                      <a:pt x="129" y="121"/>
                      <a:pt x="126" y="121"/>
                    </a:cubicBezTo>
                    <a:cubicBezTo>
                      <a:pt x="126" y="121"/>
                      <a:pt x="126" y="121"/>
                      <a:pt x="125" y="120"/>
                    </a:cubicBezTo>
                    <a:cubicBezTo>
                      <a:pt x="125" y="121"/>
                      <a:pt x="125" y="121"/>
                      <a:pt x="125" y="121"/>
                    </a:cubicBezTo>
                    <a:cubicBezTo>
                      <a:pt x="125" y="120"/>
                      <a:pt x="125" y="120"/>
                      <a:pt x="124" y="120"/>
                    </a:cubicBezTo>
                    <a:cubicBezTo>
                      <a:pt x="97" y="115"/>
                      <a:pt x="70" y="110"/>
                      <a:pt x="43" y="106"/>
                    </a:cubicBezTo>
                    <a:cubicBezTo>
                      <a:pt x="43" y="106"/>
                      <a:pt x="43" y="106"/>
                      <a:pt x="42" y="106"/>
                    </a:cubicBezTo>
                    <a:cubicBezTo>
                      <a:pt x="42" y="106"/>
                      <a:pt x="42" y="106"/>
                      <a:pt x="42" y="106"/>
                    </a:cubicBezTo>
                    <a:cubicBezTo>
                      <a:pt x="42" y="106"/>
                      <a:pt x="42" y="106"/>
                      <a:pt x="42" y="106"/>
                    </a:cubicBezTo>
                    <a:cubicBezTo>
                      <a:pt x="39" y="105"/>
                      <a:pt x="38" y="103"/>
                      <a:pt x="39" y="98"/>
                    </a:cubicBezTo>
                    <a:cubicBezTo>
                      <a:pt x="43" y="73"/>
                      <a:pt x="48" y="47"/>
                      <a:pt x="52" y="22"/>
                    </a:cubicBezTo>
                    <a:cubicBezTo>
                      <a:pt x="54" y="11"/>
                      <a:pt x="48" y="2"/>
                      <a:pt x="37" y="1"/>
                    </a:cubicBezTo>
                    <a:cubicBezTo>
                      <a:pt x="28" y="0"/>
                      <a:pt x="20" y="6"/>
                      <a:pt x="18" y="16"/>
                    </a:cubicBezTo>
                    <a:cubicBezTo>
                      <a:pt x="14" y="39"/>
                      <a:pt x="10" y="62"/>
                      <a:pt x="6" y="84"/>
                    </a:cubicBezTo>
                    <a:cubicBezTo>
                      <a:pt x="5" y="91"/>
                      <a:pt x="4" y="98"/>
                      <a:pt x="3" y="105"/>
                    </a:cubicBezTo>
                    <a:cubicBezTo>
                      <a:pt x="2" y="125"/>
                      <a:pt x="16" y="144"/>
                      <a:pt x="35" y="148"/>
                    </a:cubicBezTo>
                    <a:cubicBezTo>
                      <a:pt x="35" y="148"/>
                      <a:pt x="35" y="148"/>
                      <a:pt x="35" y="148"/>
                    </a:cubicBezTo>
                    <a:cubicBezTo>
                      <a:pt x="37" y="149"/>
                      <a:pt x="38" y="150"/>
                      <a:pt x="38" y="153"/>
                    </a:cubicBezTo>
                    <a:cubicBezTo>
                      <a:pt x="38" y="154"/>
                      <a:pt x="37" y="154"/>
                      <a:pt x="37" y="155"/>
                    </a:cubicBezTo>
                    <a:cubicBezTo>
                      <a:pt x="37" y="156"/>
                      <a:pt x="37" y="157"/>
                      <a:pt x="37" y="158"/>
                    </a:cubicBezTo>
                    <a:cubicBezTo>
                      <a:pt x="31" y="191"/>
                      <a:pt x="25" y="224"/>
                      <a:pt x="19" y="257"/>
                    </a:cubicBezTo>
                    <a:cubicBezTo>
                      <a:pt x="16" y="273"/>
                      <a:pt x="14" y="289"/>
                      <a:pt x="11" y="306"/>
                    </a:cubicBezTo>
                    <a:cubicBezTo>
                      <a:pt x="8" y="324"/>
                      <a:pt x="4" y="342"/>
                      <a:pt x="1" y="360"/>
                    </a:cubicBezTo>
                    <a:cubicBezTo>
                      <a:pt x="0" y="367"/>
                      <a:pt x="3" y="373"/>
                      <a:pt x="9" y="376"/>
                    </a:cubicBezTo>
                    <a:cubicBezTo>
                      <a:pt x="14" y="380"/>
                      <a:pt x="20" y="381"/>
                      <a:pt x="27" y="377"/>
                    </a:cubicBezTo>
                    <a:cubicBezTo>
                      <a:pt x="32" y="374"/>
                      <a:pt x="34" y="369"/>
                      <a:pt x="35" y="363"/>
                    </a:cubicBezTo>
                    <a:cubicBezTo>
                      <a:pt x="42" y="327"/>
                      <a:pt x="48" y="291"/>
                      <a:pt x="54" y="255"/>
                    </a:cubicBezTo>
                    <a:cubicBezTo>
                      <a:pt x="55" y="251"/>
                      <a:pt x="56" y="247"/>
                      <a:pt x="57" y="243"/>
                    </a:cubicBezTo>
                    <a:cubicBezTo>
                      <a:pt x="57" y="241"/>
                      <a:pt x="59" y="239"/>
                      <a:pt x="62" y="240"/>
                    </a:cubicBezTo>
                    <a:cubicBezTo>
                      <a:pt x="64" y="240"/>
                      <a:pt x="65" y="242"/>
                      <a:pt x="65" y="245"/>
                    </a:cubicBezTo>
                    <a:cubicBezTo>
                      <a:pt x="65" y="246"/>
                      <a:pt x="64" y="247"/>
                      <a:pt x="64" y="248"/>
                    </a:cubicBezTo>
                    <a:cubicBezTo>
                      <a:pt x="57" y="287"/>
                      <a:pt x="51" y="325"/>
                      <a:pt x="44" y="364"/>
                    </a:cubicBezTo>
                    <a:cubicBezTo>
                      <a:pt x="43" y="366"/>
                      <a:pt x="43" y="368"/>
                      <a:pt x="43" y="370"/>
                    </a:cubicBezTo>
                    <a:cubicBezTo>
                      <a:pt x="43" y="377"/>
                      <a:pt x="48" y="384"/>
                      <a:pt x="54" y="385"/>
                    </a:cubicBezTo>
                    <a:cubicBezTo>
                      <a:pt x="66" y="389"/>
                      <a:pt x="72" y="384"/>
                      <a:pt x="75" y="378"/>
                    </a:cubicBezTo>
                    <a:cubicBezTo>
                      <a:pt x="76" y="376"/>
                      <a:pt x="77" y="373"/>
                      <a:pt x="77" y="371"/>
                    </a:cubicBezTo>
                    <a:cubicBezTo>
                      <a:pt x="80" y="356"/>
                      <a:pt x="83" y="342"/>
                      <a:pt x="85" y="327"/>
                    </a:cubicBezTo>
                    <a:cubicBezTo>
                      <a:pt x="95" y="275"/>
                      <a:pt x="104" y="222"/>
                      <a:pt x="113" y="169"/>
                    </a:cubicBezTo>
                    <a:cubicBezTo>
                      <a:pt x="113" y="168"/>
                      <a:pt x="113" y="167"/>
                      <a:pt x="114" y="167"/>
                    </a:cubicBezTo>
                    <a:cubicBezTo>
                      <a:pt x="114" y="164"/>
                      <a:pt x="115" y="163"/>
                      <a:pt x="118" y="163"/>
                    </a:cubicBezTo>
                    <a:cubicBezTo>
                      <a:pt x="118" y="163"/>
                      <a:pt x="118" y="163"/>
                      <a:pt x="118" y="163"/>
                    </a:cubicBezTo>
                    <a:cubicBezTo>
                      <a:pt x="138" y="165"/>
                      <a:pt x="158" y="151"/>
                      <a:pt x="163" y="131"/>
                    </a:cubicBezTo>
                    <a:cubicBezTo>
                      <a:pt x="166" y="115"/>
                      <a:pt x="169" y="99"/>
                      <a:pt x="172" y="83"/>
                    </a:cubicBezTo>
                    <a:close/>
                  </a:path>
                </a:pathLst>
              </a:custGeom>
              <a:gradFill>
                <a:gsLst>
                  <a:gs pos="0">
                    <a:schemeClr val="bg1">
                      <a:alpha val="24000"/>
                    </a:schemeClr>
                  </a:gs>
                  <a:gs pos="50000">
                    <a:schemeClr val="bg1">
                      <a:alpha val="10000"/>
                    </a:schemeClr>
                  </a:gs>
                  <a:gs pos="100000">
                    <a:schemeClr val="accent6">
                      <a:alpha val="0"/>
                    </a:schemeClr>
                  </a:gs>
                </a:gsLst>
                <a:lin ang="5400000" scaled="0"/>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sp>
            <p:nvSpPr>
              <p:cNvPr id="564" name="Freeform 12"/>
              <p:cNvSpPr>
                <a:spLocks noEditPoints="1"/>
              </p:cNvSpPr>
              <p:nvPr/>
            </p:nvSpPr>
            <p:spPr bwMode="auto">
              <a:xfrm>
                <a:off x="4008526" y="3077203"/>
                <a:ext cx="2929299" cy="2955411"/>
              </a:xfrm>
              <a:custGeom>
                <a:avLst/>
                <a:gdLst/>
                <a:ahLst/>
                <a:cxnLst>
                  <a:cxn ang="0">
                    <a:pos x="796" y="5"/>
                  </a:cxn>
                  <a:cxn ang="0">
                    <a:pos x="876" y="1480"/>
                  </a:cxn>
                  <a:cxn ang="0">
                    <a:pos x="868" y="764"/>
                  </a:cxn>
                  <a:cxn ang="0">
                    <a:pos x="583" y="901"/>
                  </a:cxn>
                  <a:cxn ang="0">
                    <a:pos x="636" y="611"/>
                  </a:cxn>
                  <a:cxn ang="0">
                    <a:pos x="359" y="873"/>
                  </a:cxn>
                  <a:cxn ang="0">
                    <a:pos x="904" y="760"/>
                  </a:cxn>
                  <a:cxn ang="0">
                    <a:pos x="1138" y="1129"/>
                  </a:cxn>
                  <a:cxn ang="0">
                    <a:pos x="1078" y="575"/>
                  </a:cxn>
                  <a:cxn ang="0">
                    <a:pos x="402" y="572"/>
                  </a:cxn>
                  <a:cxn ang="0">
                    <a:pos x="854" y="1284"/>
                  </a:cxn>
                  <a:cxn ang="0">
                    <a:pos x="1159" y="871"/>
                  </a:cxn>
                  <a:cxn ang="0">
                    <a:pos x="359" y="1140"/>
                  </a:cxn>
                  <a:cxn ang="0">
                    <a:pos x="324" y="992"/>
                  </a:cxn>
                  <a:cxn ang="0">
                    <a:pos x="392" y="579"/>
                  </a:cxn>
                  <a:cxn ang="0">
                    <a:pos x="1056" y="444"/>
                  </a:cxn>
                  <a:cxn ang="0">
                    <a:pos x="339" y="1136"/>
                  </a:cxn>
                  <a:cxn ang="0">
                    <a:pos x="326" y="1018"/>
                  </a:cxn>
                  <a:cxn ang="0">
                    <a:pos x="1185" y="999"/>
                  </a:cxn>
                  <a:cxn ang="0">
                    <a:pos x="614" y="1297"/>
                  </a:cxn>
                  <a:cxn ang="0">
                    <a:pos x="1002" y="320"/>
                  </a:cxn>
                  <a:cxn ang="0">
                    <a:pos x="916" y="1288"/>
                  </a:cxn>
                  <a:cxn ang="0">
                    <a:pos x="1149" y="1228"/>
                  </a:cxn>
                  <a:cxn ang="0">
                    <a:pos x="837" y="326"/>
                  </a:cxn>
                  <a:cxn ang="0">
                    <a:pos x="1447" y="692"/>
                  </a:cxn>
                  <a:cxn ang="0">
                    <a:pos x="217" y="1164"/>
                  </a:cxn>
                  <a:cxn ang="0">
                    <a:pos x="222" y="513"/>
                  </a:cxn>
                  <a:cxn ang="0">
                    <a:pos x="135" y="772"/>
                  </a:cxn>
                  <a:cxn ang="0">
                    <a:pos x="1357" y="792"/>
                  </a:cxn>
                  <a:cxn ang="0">
                    <a:pos x="288" y="396"/>
                  </a:cxn>
                  <a:cxn ang="0">
                    <a:pos x="1466" y="803"/>
                  </a:cxn>
                  <a:cxn ang="0">
                    <a:pos x="28" y="792"/>
                  </a:cxn>
                  <a:cxn ang="0">
                    <a:pos x="364" y="1306"/>
                  </a:cxn>
                  <a:cxn ang="0">
                    <a:pos x="612" y="1378"/>
                  </a:cxn>
                  <a:cxn ang="0">
                    <a:pos x="1366" y="921"/>
                  </a:cxn>
                  <a:cxn ang="0">
                    <a:pos x="44" y="833"/>
                  </a:cxn>
                  <a:cxn ang="0">
                    <a:pos x="670" y="208"/>
                  </a:cxn>
                  <a:cxn ang="0">
                    <a:pos x="426" y="1385"/>
                  </a:cxn>
                  <a:cxn ang="0">
                    <a:pos x="392" y="176"/>
                  </a:cxn>
                  <a:cxn ang="0">
                    <a:pos x="29" y="828"/>
                  </a:cxn>
                  <a:cxn ang="0">
                    <a:pos x="1343" y="1116"/>
                  </a:cxn>
                  <a:cxn ang="0">
                    <a:pos x="715" y="134"/>
                  </a:cxn>
                  <a:cxn ang="0">
                    <a:pos x="681" y="202"/>
                  </a:cxn>
                  <a:cxn ang="0">
                    <a:pos x="1377" y="462"/>
                  </a:cxn>
                  <a:cxn ang="0">
                    <a:pos x="205" y="333"/>
                  </a:cxn>
                  <a:cxn ang="0">
                    <a:pos x="1211" y="1312"/>
                  </a:cxn>
                  <a:cxn ang="0">
                    <a:pos x="1373" y="368"/>
                  </a:cxn>
                  <a:cxn ang="0">
                    <a:pos x="196" y="333"/>
                  </a:cxn>
                  <a:cxn ang="0">
                    <a:pos x="46" y="954"/>
                  </a:cxn>
                  <a:cxn ang="0">
                    <a:pos x="1066" y="1393"/>
                  </a:cxn>
                  <a:cxn ang="0">
                    <a:pos x="634" y="1464"/>
                  </a:cxn>
                  <a:cxn ang="0">
                    <a:pos x="989" y="1436"/>
                  </a:cxn>
                  <a:cxn ang="0">
                    <a:pos x="272" y="1307"/>
                  </a:cxn>
                  <a:cxn ang="0">
                    <a:pos x="638" y="69"/>
                  </a:cxn>
                  <a:cxn ang="0">
                    <a:pos x="377" y="135"/>
                  </a:cxn>
                  <a:cxn ang="0">
                    <a:pos x="1092" y="153"/>
                  </a:cxn>
                  <a:cxn ang="0">
                    <a:pos x="1320" y="1194"/>
                  </a:cxn>
                  <a:cxn ang="0">
                    <a:pos x="1461" y="697"/>
                  </a:cxn>
                  <a:cxn ang="0">
                    <a:pos x="758" y="70"/>
                  </a:cxn>
                  <a:cxn ang="0">
                    <a:pos x="504" y="76"/>
                  </a:cxn>
                  <a:cxn ang="0">
                    <a:pos x="784" y="70"/>
                  </a:cxn>
                  <a:cxn ang="0">
                    <a:pos x="389" y="116"/>
                  </a:cxn>
                  <a:cxn ang="0">
                    <a:pos x="699" y="58"/>
                  </a:cxn>
                </a:cxnLst>
                <a:rect l="0" t="0" r="r" b="b"/>
                <a:pathLst>
                  <a:path w="1492" h="1497">
                    <a:moveTo>
                      <a:pt x="731" y="1490"/>
                    </a:moveTo>
                    <a:cubicBezTo>
                      <a:pt x="684" y="1497"/>
                      <a:pt x="625" y="1481"/>
                      <a:pt x="566" y="1469"/>
                    </a:cubicBezTo>
                    <a:cubicBezTo>
                      <a:pt x="509" y="1457"/>
                      <a:pt x="457" y="1435"/>
                      <a:pt x="407" y="1406"/>
                    </a:cubicBezTo>
                    <a:cubicBezTo>
                      <a:pt x="391" y="1397"/>
                      <a:pt x="375" y="1387"/>
                      <a:pt x="358" y="1379"/>
                    </a:cubicBezTo>
                    <a:cubicBezTo>
                      <a:pt x="298" y="1352"/>
                      <a:pt x="252" y="1308"/>
                      <a:pt x="210" y="1259"/>
                    </a:cubicBezTo>
                    <a:cubicBezTo>
                      <a:pt x="173" y="1215"/>
                      <a:pt x="135" y="1173"/>
                      <a:pt x="103" y="1125"/>
                    </a:cubicBezTo>
                    <a:cubicBezTo>
                      <a:pt x="96" y="1114"/>
                      <a:pt x="90" y="1103"/>
                      <a:pt x="84" y="1092"/>
                    </a:cubicBezTo>
                    <a:cubicBezTo>
                      <a:pt x="50" y="1027"/>
                      <a:pt x="32" y="957"/>
                      <a:pt x="22" y="885"/>
                    </a:cubicBezTo>
                    <a:cubicBezTo>
                      <a:pt x="18" y="860"/>
                      <a:pt x="12" y="835"/>
                      <a:pt x="9" y="810"/>
                    </a:cubicBezTo>
                    <a:cubicBezTo>
                      <a:pt x="4" y="757"/>
                      <a:pt x="0" y="703"/>
                      <a:pt x="7" y="649"/>
                    </a:cubicBezTo>
                    <a:cubicBezTo>
                      <a:pt x="13" y="596"/>
                      <a:pt x="30" y="546"/>
                      <a:pt x="46" y="495"/>
                    </a:cubicBezTo>
                    <a:cubicBezTo>
                      <a:pt x="47" y="490"/>
                      <a:pt x="49" y="485"/>
                      <a:pt x="51" y="480"/>
                    </a:cubicBezTo>
                    <a:cubicBezTo>
                      <a:pt x="80" y="422"/>
                      <a:pt x="109" y="364"/>
                      <a:pt x="146" y="311"/>
                    </a:cubicBezTo>
                    <a:cubicBezTo>
                      <a:pt x="198" y="236"/>
                      <a:pt x="261" y="171"/>
                      <a:pt x="341" y="125"/>
                    </a:cubicBezTo>
                    <a:cubicBezTo>
                      <a:pt x="357" y="116"/>
                      <a:pt x="373" y="106"/>
                      <a:pt x="389" y="96"/>
                    </a:cubicBezTo>
                    <a:cubicBezTo>
                      <a:pt x="462" y="52"/>
                      <a:pt x="543" y="26"/>
                      <a:pt x="627" y="13"/>
                    </a:cubicBezTo>
                    <a:cubicBezTo>
                      <a:pt x="683" y="4"/>
                      <a:pt x="739" y="0"/>
                      <a:pt x="796" y="5"/>
                    </a:cubicBezTo>
                    <a:cubicBezTo>
                      <a:pt x="876" y="11"/>
                      <a:pt x="954" y="28"/>
                      <a:pt x="1028" y="58"/>
                    </a:cubicBezTo>
                    <a:cubicBezTo>
                      <a:pt x="1058" y="70"/>
                      <a:pt x="1085" y="85"/>
                      <a:pt x="1112" y="101"/>
                    </a:cubicBezTo>
                    <a:cubicBezTo>
                      <a:pt x="1138" y="116"/>
                      <a:pt x="1164" y="131"/>
                      <a:pt x="1188" y="148"/>
                    </a:cubicBezTo>
                    <a:cubicBezTo>
                      <a:pt x="1208" y="162"/>
                      <a:pt x="1226" y="179"/>
                      <a:pt x="1245" y="195"/>
                    </a:cubicBezTo>
                    <a:cubicBezTo>
                      <a:pt x="1270" y="215"/>
                      <a:pt x="1290" y="239"/>
                      <a:pt x="1310" y="263"/>
                    </a:cubicBezTo>
                    <a:cubicBezTo>
                      <a:pt x="1366" y="329"/>
                      <a:pt x="1407" y="405"/>
                      <a:pt x="1442" y="483"/>
                    </a:cubicBezTo>
                    <a:cubicBezTo>
                      <a:pt x="1464" y="532"/>
                      <a:pt x="1481" y="585"/>
                      <a:pt x="1484" y="640"/>
                    </a:cubicBezTo>
                    <a:cubicBezTo>
                      <a:pt x="1486" y="665"/>
                      <a:pt x="1492" y="691"/>
                      <a:pt x="1491" y="716"/>
                    </a:cubicBezTo>
                    <a:cubicBezTo>
                      <a:pt x="1490" y="777"/>
                      <a:pt x="1483" y="838"/>
                      <a:pt x="1470" y="898"/>
                    </a:cubicBezTo>
                    <a:cubicBezTo>
                      <a:pt x="1462" y="937"/>
                      <a:pt x="1454" y="976"/>
                      <a:pt x="1443" y="1014"/>
                    </a:cubicBezTo>
                    <a:cubicBezTo>
                      <a:pt x="1438" y="1033"/>
                      <a:pt x="1427" y="1051"/>
                      <a:pt x="1419" y="1069"/>
                    </a:cubicBezTo>
                    <a:cubicBezTo>
                      <a:pt x="1399" y="1118"/>
                      <a:pt x="1368" y="1159"/>
                      <a:pt x="1334" y="1199"/>
                    </a:cubicBezTo>
                    <a:cubicBezTo>
                      <a:pt x="1308" y="1230"/>
                      <a:pt x="1281" y="1262"/>
                      <a:pt x="1253" y="1292"/>
                    </a:cubicBezTo>
                    <a:cubicBezTo>
                      <a:pt x="1229" y="1318"/>
                      <a:pt x="1203" y="1343"/>
                      <a:pt x="1172" y="1359"/>
                    </a:cubicBezTo>
                    <a:cubicBezTo>
                      <a:pt x="1116" y="1388"/>
                      <a:pt x="1061" y="1418"/>
                      <a:pt x="1005" y="1446"/>
                    </a:cubicBezTo>
                    <a:cubicBezTo>
                      <a:pt x="991" y="1453"/>
                      <a:pt x="975" y="1456"/>
                      <a:pt x="960" y="1460"/>
                    </a:cubicBezTo>
                    <a:cubicBezTo>
                      <a:pt x="932" y="1467"/>
                      <a:pt x="903" y="1472"/>
                      <a:pt x="876" y="1480"/>
                    </a:cubicBezTo>
                    <a:cubicBezTo>
                      <a:pt x="833" y="1493"/>
                      <a:pt x="789" y="1489"/>
                      <a:pt x="731" y="1490"/>
                    </a:cubicBezTo>
                    <a:close/>
                    <a:moveTo>
                      <a:pt x="877" y="907"/>
                    </a:moveTo>
                    <a:cubicBezTo>
                      <a:pt x="787" y="859"/>
                      <a:pt x="701" y="812"/>
                      <a:pt x="613" y="765"/>
                    </a:cubicBezTo>
                    <a:cubicBezTo>
                      <a:pt x="610" y="814"/>
                      <a:pt x="608" y="859"/>
                      <a:pt x="605" y="907"/>
                    </a:cubicBezTo>
                    <a:cubicBezTo>
                      <a:pt x="694" y="907"/>
                      <a:pt x="783" y="907"/>
                      <a:pt x="877" y="907"/>
                    </a:cubicBezTo>
                    <a:close/>
                    <a:moveTo>
                      <a:pt x="887" y="916"/>
                    </a:moveTo>
                    <a:cubicBezTo>
                      <a:pt x="851" y="911"/>
                      <a:pt x="638" y="912"/>
                      <a:pt x="623" y="917"/>
                    </a:cubicBezTo>
                    <a:cubicBezTo>
                      <a:pt x="712" y="960"/>
                      <a:pt x="800" y="1003"/>
                      <a:pt x="891" y="1047"/>
                    </a:cubicBezTo>
                    <a:cubicBezTo>
                      <a:pt x="889" y="1001"/>
                      <a:pt x="893" y="958"/>
                      <a:pt x="887" y="916"/>
                    </a:cubicBezTo>
                    <a:close/>
                    <a:moveTo>
                      <a:pt x="625" y="613"/>
                    </a:moveTo>
                    <a:cubicBezTo>
                      <a:pt x="623" y="662"/>
                      <a:pt x="615" y="708"/>
                      <a:pt x="615" y="755"/>
                    </a:cubicBezTo>
                    <a:cubicBezTo>
                      <a:pt x="700" y="755"/>
                      <a:pt x="781" y="755"/>
                      <a:pt x="863" y="755"/>
                    </a:cubicBezTo>
                    <a:cubicBezTo>
                      <a:pt x="863" y="754"/>
                      <a:pt x="863" y="753"/>
                      <a:pt x="863" y="752"/>
                    </a:cubicBezTo>
                    <a:cubicBezTo>
                      <a:pt x="785" y="706"/>
                      <a:pt x="707" y="661"/>
                      <a:pt x="625" y="613"/>
                    </a:cubicBezTo>
                    <a:close/>
                    <a:moveTo>
                      <a:pt x="888" y="905"/>
                    </a:moveTo>
                    <a:cubicBezTo>
                      <a:pt x="885" y="859"/>
                      <a:pt x="883" y="816"/>
                      <a:pt x="881" y="774"/>
                    </a:cubicBezTo>
                    <a:cubicBezTo>
                      <a:pt x="880" y="767"/>
                      <a:pt x="875" y="764"/>
                      <a:pt x="868" y="764"/>
                    </a:cubicBezTo>
                    <a:cubicBezTo>
                      <a:pt x="853" y="764"/>
                      <a:pt x="839" y="764"/>
                      <a:pt x="824" y="764"/>
                    </a:cubicBezTo>
                    <a:cubicBezTo>
                      <a:pt x="765" y="763"/>
                      <a:pt x="707" y="763"/>
                      <a:pt x="648" y="762"/>
                    </a:cubicBezTo>
                    <a:cubicBezTo>
                      <a:pt x="643" y="762"/>
                      <a:pt x="637" y="762"/>
                      <a:pt x="632" y="762"/>
                    </a:cubicBezTo>
                    <a:cubicBezTo>
                      <a:pt x="631" y="763"/>
                      <a:pt x="631" y="764"/>
                      <a:pt x="631" y="766"/>
                    </a:cubicBezTo>
                    <a:cubicBezTo>
                      <a:pt x="715" y="811"/>
                      <a:pt x="800" y="857"/>
                      <a:pt x="888" y="905"/>
                    </a:cubicBezTo>
                    <a:close/>
                    <a:moveTo>
                      <a:pt x="867" y="1049"/>
                    </a:moveTo>
                    <a:cubicBezTo>
                      <a:pt x="867" y="1047"/>
                      <a:pt x="868" y="1046"/>
                      <a:pt x="868" y="1045"/>
                    </a:cubicBezTo>
                    <a:cubicBezTo>
                      <a:pt x="781" y="1003"/>
                      <a:pt x="694" y="960"/>
                      <a:pt x="607" y="918"/>
                    </a:cubicBezTo>
                    <a:cubicBezTo>
                      <a:pt x="602" y="941"/>
                      <a:pt x="602" y="1035"/>
                      <a:pt x="607" y="1049"/>
                    </a:cubicBezTo>
                    <a:cubicBezTo>
                      <a:pt x="694" y="1049"/>
                      <a:pt x="780" y="1049"/>
                      <a:pt x="867" y="1049"/>
                    </a:cubicBezTo>
                    <a:close/>
                    <a:moveTo>
                      <a:pt x="896" y="907"/>
                    </a:moveTo>
                    <a:cubicBezTo>
                      <a:pt x="977" y="893"/>
                      <a:pt x="1056" y="879"/>
                      <a:pt x="1135" y="865"/>
                    </a:cubicBezTo>
                    <a:cubicBezTo>
                      <a:pt x="1135" y="864"/>
                      <a:pt x="1135" y="863"/>
                      <a:pt x="1135" y="861"/>
                    </a:cubicBezTo>
                    <a:cubicBezTo>
                      <a:pt x="1053" y="830"/>
                      <a:pt x="972" y="798"/>
                      <a:pt x="888" y="765"/>
                    </a:cubicBezTo>
                    <a:cubicBezTo>
                      <a:pt x="891" y="814"/>
                      <a:pt x="893" y="858"/>
                      <a:pt x="896" y="907"/>
                    </a:cubicBezTo>
                    <a:close/>
                    <a:moveTo>
                      <a:pt x="583" y="904"/>
                    </a:moveTo>
                    <a:cubicBezTo>
                      <a:pt x="583" y="903"/>
                      <a:pt x="583" y="902"/>
                      <a:pt x="583" y="901"/>
                    </a:cubicBezTo>
                    <a:cubicBezTo>
                      <a:pt x="511" y="844"/>
                      <a:pt x="439" y="787"/>
                      <a:pt x="364" y="728"/>
                    </a:cubicBezTo>
                    <a:cubicBezTo>
                      <a:pt x="357" y="775"/>
                      <a:pt x="350" y="818"/>
                      <a:pt x="342" y="862"/>
                    </a:cubicBezTo>
                    <a:cubicBezTo>
                      <a:pt x="424" y="876"/>
                      <a:pt x="503" y="890"/>
                      <a:pt x="583" y="904"/>
                    </a:cubicBezTo>
                    <a:close/>
                    <a:moveTo>
                      <a:pt x="900" y="1049"/>
                    </a:moveTo>
                    <a:cubicBezTo>
                      <a:pt x="984" y="1033"/>
                      <a:pt x="1064" y="1018"/>
                      <a:pt x="1145" y="1003"/>
                    </a:cubicBezTo>
                    <a:cubicBezTo>
                      <a:pt x="1145" y="1002"/>
                      <a:pt x="1145" y="1001"/>
                      <a:pt x="1145" y="1001"/>
                    </a:cubicBezTo>
                    <a:cubicBezTo>
                      <a:pt x="1063" y="973"/>
                      <a:pt x="981" y="945"/>
                      <a:pt x="895" y="916"/>
                    </a:cubicBezTo>
                    <a:cubicBezTo>
                      <a:pt x="897" y="962"/>
                      <a:pt x="898" y="1003"/>
                      <a:pt x="900" y="1049"/>
                    </a:cubicBezTo>
                    <a:close/>
                    <a:moveTo>
                      <a:pt x="887" y="755"/>
                    </a:moveTo>
                    <a:cubicBezTo>
                      <a:pt x="965" y="743"/>
                      <a:pt x="1039" y="731"/>
                      <a:pt x="1118" y="719"/>
                    </a:cubicBezTo>
                    <a:cubicBezTo>
                      <a:pt x="1035" y="683"/>
                      <a:pt x="957" y="649"/>
                      <a:pt x="875" y="614"/>
                    </a:cubicBezTo>
                    <a:cubicBezTo>
                      <a:pt x="879" y="663"/>
                      <a:pt x="883" y="708"/>
                      <a:pt x="887" y="755"/>
                    </a:cubicBezTo>
                    <a:close/>
                    <a:moveTo>
                      <a:pt x="604" y="1179"/>
                    </a:moveTo>
                    <a:cubicBezTo>
                      <a:pt x="694" y="1179"/>
                      <a:pt x="782" y="1179"/>
                      <a:pt x="870" y="1176"/>
                    </a:cubicBezTo>
                    <a:cubicBezTo>
                      <a:pt x="782" y="1138"/>
                      <a:pt x="694" y="1099"/>
                      <a:pt x="604" y="1060"/>
                    </a:cubicBezTo>
                    <a:cubicBezTo>
                      <a:pt x="604" y="1101"/>
                      <a:pt x="604" y="1138"/>
                      <a:pt x="604" y="1179"/>
                    </a:cubicBezTo>
                    <a:close/>
                    <a:moveTo>
                      <a:pt x="636" y="611"/>
                    </a:moveTo>
                    <a:cubicBezTo>
                      <a:pt x="719" y="658"/>
                      <a:pt x="797" y="705"/>
                      <a:pt x="879" y="752"/>
                    </a:cubicBezTo>
                    <a:cubicBezTo>
                      <a:pt x="877" y="725"/>
                      <a:pt x="875" y="702"/>
                      <a:pt x="874" y="680"/>
                    </a:cubicBezTo>
                    <a:cubicBezTo>
                      <a:pt x="872" y="663"/>
                      <a:pt x="871" y="647"/>
                      <a:pt x="869" y="630"/>
                    </a:cubicBezTo>
                    <a:cubicBezTo>
                      <a:pt x="868" y="614"/>
                      <a:pt x="866" y="613"/>
                      <a:pt x="849" y="612"/>
                    </a:cubicBezTo>
                    <a:cubicBezTo>
                      <a:pt x="828" y="612"/>
                      <a:pt x="807" y="611"/>
                      <a:pt x="786" y="611"/>
                    </a:cubicBezTo>
                    <a:cubicBezTo>
                      <a:pt x="737" y="611"/>
                      <a:pt x="689" y="611"/>
                      <a:pt x="636" y="611"/>
                    </a:cubicBezTo>
                    <a:close/>
                    <a:moveTo>
                      <a:pt x="384" y="728"/>
                    </a:moveTo>
                    <a:cubicBezTo>
                      <a:pt x="383" y="730"/>
                      <a:pt x="383" y="731"/>
                      <a:pt x="383" y="733"/>
                    </a:cubicBezTo>
                    <a:cubicBezTo>
                      <a:pt x="454" y="789"/>
                      <a:pt x="525" y="846"/>
                      <a:pt x="599" y="904"/>
                    </a:cubicBezTo>
                    <a:cubicBezTo>
                      <a:pt x="601" y="854"/>
                      <a:pt x="603" y="809"/>
                      <a:pt x="605" y="762"/>
                    </a:cubicBezTo>
                    <a:cubicBezTo>
                      <a:pt x="530" y="751"/>
                      <a:pt x="457" y="740"/>
                      <a:pt x="384" y="728"/>
                    </a:cubicBezTo>
                    <a:close/>
                    <a:moveTo>
                      <a:pt x="889" y="1058"/>
                    </a:moveTo>
                    <a:cubicBezTo>
                      <a:pt x="799" y="1058"/>
                      <a:pt x="712" y="1058"/>
                      <a:pt x="624" y="1058"/>
                    </a:cubicBezTo>
                    <a:cubicBezTo>
                      <a:pt x="624" y="1059"/>
                      <a:pt x="624" y="1060"/>
                      <a:pt x="624" y="1060"/>
                    </a:cubicBezTo>
                    <a:cubicBezTo>
                      <a:pt x="712" y="1099"/>
                      <a:pt x="800" y="1137"/>
                      <a:pt x="889" y="1176"/>
                    </a:cubicBezTo>
                    <a:cubicBezTo>
                      <a:pt x="889" y="1135"/>
                      <a:pt x="889" y="1098"/>
                      <a:pt x="889" y="1058"/>
                    </a:cubicBezTo>
                    <a:close/>
                    <a:moveTo>
                      <a:pt x="359" y="873"/>
                    </a:moveTo>
                    <a:cubicBezTo>
                      <a:pt x="359" y="874"/>
                      <a:pt x="359" y="875"/>
                      <a:pt x="359" y="877"/>
                    </a:cubicBezTo>
                    <a:cubicBezTo>
                      <a:pt x="436" y="932"/>
                      <a:pt x="513" y="988"/>
                      <a:pt x="593" y="1046"/>
                    </a:cubicBezTo>
                    <a:cubicBezTo>
                      <a:pt x="595" y="999"/>
                      <a:pt x="596" y="957"/>
                      <a:pt x="597" y="914"/>
                    </a:cubicBezTo>
                    <a:cubicBezTo>
                      <a:pt x="517" y="900"/>
                      <a:pt x="438" y="886"/>
                      <a:pt x="359" y="873"/>
                    </a:cubicBezTo>
                    <a:close/>
                    <a:moveTo>
                      <a:pt x="399" y="583"/>
                    </a:moveTo>
                    <a:cubicBezTo>
                      <a:pt x="387" y="630"/>
                      <a:pt x="376" y="673"/>
                      <a:pt x="365" y="718"/>
                    </a:cubicBezTo>
                    <a:cubicBezTo>
                      <a:pt x="442" y="729"/>
                      <a:pt x="516" y="741"/>
                      <a:pt x="590" y="752"/>
                    </a:cubicBezTo>
                    <a:cubicBezTo>
                      <a:pt x="591" y="751"/>
                      <a:pt x="591" y="750"/>
                      <a:pt x="591" y="749"/>
                    </a:cubicBezTo>
                    <a:cubicBezTo>
                      <a:pt x="528" y="694"/>
                      <a:pt x="465" y="640"/>
                      <a:pt x="399" y="583"/>
                    </a:cubicBezTo>
                    <a:close/>
                    <a:moveTo>
                      <a:pt x="332" y="1000"/>
                    </a:moveTo>
                    <a:cubicBezTo>
                      <a:pt x="361" y="1005"/>
                      <a:pt x="388" y="1010"/>
                      <a:pt x="415" y="1016"/>
                    </a:cubicBezTo>
                    <a:cubicBezTo>
                      <a:pt x="441" y="1021"/>
                      <a:pt x="467" y="1026"/>
                      <a:pt x="493" y="1030"/>
                    </a:cubicBezTo>
                    <a:cubicBezTo>
                      <a:pt x="519" y="1034"/>
                      <a:pt x="544" y="1042"/>
                      <a:pt x="572" y="1040"/>
                    </a:cubicBezTo>
                    <a:cubicBezTo>
                      <a:pt x="496" y="985"/>
                      <a:pt x="419" y="929"/>
                      <a:pt x="341" y="873"/>
                    </a:cubicBezTo>
                    <a:cubicBezTo>
                      <a:pt x="338" y="917"/>
                      <a:pt x="335" y="957"/>
                      <a:pt x="332" y="1000"/>
                    </a:cubicBezTo>
                    <a:close/>
                    <a:moveTo>
                      <a:pt x="1129" y="725"/>
                    </a:moveTo>
                    <a:cubicBezTo>
                      <a:pt x="1053" y="737"/>
                      <a:pt x="978" y="749"/>
                      <a:pt x="904" y="760"/>
                    </a:cubicBezTo>
                    <a:cubicBezTo>
                      <a:pt x="904" y="761"/>
                      <a:pt x="904" y="762"/>
                      <a:pt x="904" y="763"/>
                    </a:cubicBezTo>
                    <a:cubicBezTo>
                      <a:pt x="985" y="795"/>
                      <a:pt x="1066" y="827"/>
                      <a:pt x="1151" y="860"/>
                    </a:cubicBezTo>
                    <a:cubicBezTo>
                      <a:pt x="1143" y="813"/>
                      <a:pt x="1136" y="770"/>
                      <a:pt x="1129" y="725"/>
                    </a:cubicBezTo>
                    <a:close/>
                    <a:moveTo>
                      <a:pt x="627" y="603"/>
                    </a:moveTo>
                    <a:cubicBezTo>
                      <a:pt x="705" y="603"/>
                      <a:pt x="780" y="603"/>
                      <a:pt x="858" y="603"/>
                    </a:cubicBezTo>
                    <a:cubicBezTo>
                      <a:pt x="785" y="557"/>
                      <a:pt x="715" y="514"/>
                      <a:pt x="643" y="468"/>
                    </a:cubicBezTo>
                    <a:cubicBezTo>
                      <a:pt x="637" y="515"/>
                      <a:pt x="632" y="558"/>
                      <a:pt x="627" y="603"/>
                    </a:cubicBezTo>
                    <a:close/>
                    <a:moveTo>
                      <a:pt x="1156" y="996"/>
                    </a:moveTo>
                    <a:cubicBezTo>
                      <a:pt x="1161" y="966"/>
                      <a:pt x="1154" y="885"/>
                      <a:pt x="1147" y="871"/>
                    </a:cubicBezTo>
                    <a:cubicBezTo>
                      <a:pt x="1070" y="884"/>
                      <a:pt x="992" y="898"/>
                      <a:pt x="914" y="911"/>
                    </a:cubicBezTo>
                    <a:cubicBezTo>
                      <a:pt x="914" y="912"/>
                      <a:pt x="914" y="913"/>
                      <a:pt x="914" y="915"/>
                    </a:cubicBezTo>
                    <a:cubicBezTo>
                      <a:pt x="994" y="942"/>
                      <a:pt x="1075" y="969"/>
                      <a:pt x="1156" y="996"/>
                    </a:cubicBezTo>
                    <a:close/>
                    <a:moveTo>
                      <a:pt x="618" y="610"/>
                    </a:moveTo>
                    <a:cubicBezTo>
                      <a:pt x="548" y="601"/>
                      <a:pt x="480" y="591"/>
                      <a:pt x="408" y="581"/>
                    </a:cubicBezTo>
                    <a:cubicBezTo>
                      <a:pt x="476" y="639"/>
                      <a:pt x="540" y="694"/>
                      <a:pt x="606" y="751"/>
                    </a:cubicBezTo>
                    <a:cubicBezTo>
                      <a:pt x="610" y="702"/>
                      <a:pt x="614" y="657"/>
                      <a:pt x="618" y="610"/>
                    </a:cubicBezTo>
                    <a:close/>
                    <a:moveTo>
                      <a:pt x="1138" y="1129"/>
                    </a:moveTo>
                    <a:cubicBezTo>
                      <a:pt x="1138" y="1128"/>
                      <a:pt x="1138" y="1127"/>
                      <a:pt x="1138" y="1126"/>
                    </a:cubicBezTo>
                    <a:cubicBezTo>
                      <a:pt x="1059" y="1104"/>
                      <a:pt x="981" y="1082"/>
                      <a:pt x="899" y="1059"/>
                    </a:cubicBezTo>
                    <a:cubicBezTo>
                      <a:pt x="900" y="1099"/>
                      <a:pt x="898" y="1137"/>
                      <a:pt x="900" y="1177"/>
                    </a:cubicBezTo>
                    <a:cubicBezTo>
                      <a:pt x="981" y="1160"/>
                      <a:pt x="1060" y="1145"/>
                      <a:pt x="1138" y="1129"/>
                    </a:cubicBezTo>
                    <a:close/>
                    <a:moveTo>
                      <a:pt x="593" y="1057"/>
                    </a:moveTo>
                    <a:cubicBezTo>
                      <a:pt x="514" y="1042"/>
                      <a:pt x="436" y="1027"/>
                      <a:pt x="357" y="1012"/>
                    </a:cubicBezTo>
                    <a:cubicBezTo>
                      <a:pt x="356" y="1014"/>
                      <a:pt x="356" y="1015"/>
                      <a:pt x="356" y="1016"/>
                    </a:cubicBezTo>
                    <a:cubicBezTo>
                      <a:pt x="434" y="1068"/>
                      <a:pt x="513" y="1120"/>
                      <a:pt x="593" y="1173"/>
                    </a:cubicBezTo>
                    <a:cubicBezTo>
                      <a:pt x="593" y="1133"/>
                      <a:pt x="593" y="1096"/>
                      <a:pt x="593" y="1057"/>
                    </a:cubicBezTo>
                    <a:close/>
                    <a:moveTo>
                      <a:pt x="891" y="609"/>
                    </a:moveTo>
                    <a:cubicBezTo>
                      <a:pt x="891" y="610"/>
                      <a:pt x="891" y="611"/>
                      <a:pt x="891" y="612"/>
                    </a:cubicBezTo>
                    <a:cubicBezTo>
                      <a:pt x="968" y="645"/>
                      <a:pt x="1045" y="679"/>
                      <a:pt x="1126" y="713"/>
                    </a:cubicBezTo>
                    <a:cubicBezTo>
                      <a:pt x="1115" y="670"/>
                      <a:pt x="1106" y="630"/>
                      <a:pt x="1097" y="590"/>
                    </a:cubicBezTo>
                    <a:cubicBezTo>
                      <a:pt x="1095" y="581"/>
                      <a:pt x="1087" y="581"/>
                      <a:pt x="1079" y="582"/>
                    </a:cubicBezTo>
                    <a:cubicBezTo>
                      <a:pt x="1030" y="589"/>
                      <a:pt x="981" y="596"/>
                      <a:pt x="932" y="603"/>
                    </a:cubicBezTo>
                    <a:cubicBezTo>
                      <a:pt x="918" y="605"/>
                      <a:pt x="905" y="607"/>
                      <a:pt x="891" y="609"/>
                    </a:cubicBezTo>
                    <a:close/>
                    <a:moveTo>
                      <a:pt x="1078" y="575"/>
                    </a:moveTo>
                    <a:cubicBezTo>
                      <a:pt x="1006" y="538"/>
                      <a:pt x="935" y="503"/>
                      <a:pt x="859" y="469"/>
                    </a:cubicBezTo>
                    <a:cubicBezTo>
                      <a:pt x="864" y="516"/>
                      <a:pt x="869" y="559"/>
                      <a:pt x="874" y="603"/>
                    </a:cubicBezTo>
                    <a:cubicBezTo>
                      <a:pt x="943" y="594"/>
                      <a:pt x="1011" y="584"/>
                      <a:pt x="1078" y="575"/>
                    </a:cubicBezTo>
                    <a:close/>
                    <a:moveTo>
                      <a:pt x="913" y="1055"/>
                    </a:moveTo>
                    <a:cubicBezTo>
                      <a:pt x="996" y="1078"/>
                      <a:pt x="1076" y="1100"/>
                      <a:pt x="1158" y="1123"/>
                    </a:cubicBezTo>
                    <a:cubicBezTo>
                      <a:pt x="1158" y="1084"/>
                      <a:pt x="1158" y="1047"/>
                      <a:pt x="1158" y="1009"/>
                    </a:cubicBezTo>
                    <a:cubicBezTo>
                      <a:pt x="1078" y="1024"/>
                      <a:pt x="998" y="1039"/>
                      <a:pt x="913" y="1055"/>
                    </a:cubicBezTo>
                    <a:close/>
                    <a:moveTo>
                      <a:pt x="571" y="1172"/>
                    </a:moveTo>
                    <a:cubicBezTo>
                      <a:pt x="571" y="1171"/>
                      <a:pt x="572" y="1170"/>
                      <a:pt x="572" y="1168"/>
                    </a:cubicBezTo>
                    <a:cubicBezTo>
                      <a:pt x="493" y="1116"/>
                      <a:pt x="414" y="1064"/>
                      <a:pt x="331" y="1009"/>
                    </a:cubicBezTo>
                    <a:cubicBezTo>
                      <a:pt x="333" y="1050"/>
                      <a:pt x="335" y="1088"/>
                      <a:pt x="337" y="1126"/>
                    </a:cubicBezTo>
                    <a:cubicBezTo>
                      <a:pt x="416" y="1141"/>
                      <a:pt x="494" y="1157"/>
                      <a:pt x="571" y="1172"/>
                    </a:cubicBezTo>
                    <a:close/>
                    <a:moveTo>
                      <a:pt x="402" y="572"/>
                    </a:moveTo>
                    <a:cubicBezTo>
                      <a:pt x="471" y="583"/>
                      <a:pt x="537" y="591"/>
                      <a:pt x="603" y="600"/>
                    </a:cubicBezTo>
                    <a:cubicBezTo>
                      <a:pt x="604" y="599"/>
                      <a:pt x="604" y="597"/>
                      <a:pt x="605" y="596"/>
                    </a:cubicBezTo>
                    <a:cubicBezTo>
                      <a:pt x="552" y="546"/>
                      <a:pt x="499" y="497"/>
                      <a:pt x="445" y="445"/>
                    </a:cubicBezTo>
                    <a:cubicBezTo>
                      <a:pt x="430" y="489"/>
                      <a:pt x="416" y="529"/>
                      <a:pt x="402" y="572"/>
                    </a:cubicBezTo>
                    <a:close/>
                    <a:moveTo>
                      <a:pt x="885" y="1285"/>
                    </a:moveTo>
                    <a:cubicBezTo>
                      <a:pt x="886" y="1250"/>
                      <a:pt x="888" y="1219"/>
                      <a:pt x="889" y="1187"/>
                    </a:cubicBezTo>
                    <a:cubicBezTo>
                      <a:pt x="800" y="1187"/>
                      <a:pt x="713" y="1187"/>
                      <a:pt x="623" y="1187"/>
                    </a:cubicBezTo>
                    <a:cubicBezTo>
                      <a:pt x="711" y="1220"/>
                      <a:pt x="796" y="1252"/>
                      <a:pt x="885" y="1285"/>
                    </a:cubicBezTo>
                    <a:close/>
                    <a:moveTo>
                      <a:pt x="654" y="467"/>
                    </a:moveTo>
                    <a:cubicBezTo>
                      <a:pt x="727" y="512"/>
                      <a:pt x="795" y="555"/>
                      <a:pt x="866" y="599"/>
                    </a:cubicBezTo>
                    <a:cubicBezTo>
                      <a:pt x="858" y="553"/>
                      <a:pt x="858" y="509"/>
                      <a:pt x="849" y="467"/>
                    </a:cubicBezTo>
                    <a:cubicBezTo>
                      <a:pt x="784" y="467"/>
                      <a:pt x="722" y="467"/>
                      <a:pt x="654" y="467"/>
                    </a:cubicBezTo>
                    <a:close/>
                    <a:moveTo>
                      <a:pt x="1158" y="860"/>
                    </a:moveTo>
                    <a:cubicBezTo>
                      <a:pt x="1219" y="835"/>
                      <a:pt x="1277" y="812"/>
                      <a:pt x="1338" y="786"/>
                    </a:cubicBezTo>
                    <a:cubicBezTo>
                      <a:pt x="1270" y="767"/>
                      <a:pt x="1207" y="746"/>
                      <a:pt x="1140" y="728"/>
                    </a:cubicBezTo>
                    <a:cubicBezTo>
                      <a:pt x="1142" y="774"/>
                      <a:pt x="1153" y="815"/>
                      <a:pt x="1158" y="860"/>
                    </a:cubicBezTo>
                    <a:close/>
                    <a:moveTo>
                      <a:pt x="854" y="1284"/>
                    </a:moveTo>
                    <a:cubicBezTo>
                      <a:pt x="854" y="1284"/>
                      <a:pt x="854" y="1283"/>
                      <a:pt x="854" y="1282"/>
                    </a:cubicBezTo>
                    <a:cubicBezTo>
                      <a:pt x="772" y="1251"/>
                      <a:pt x="690" y="1220"/>
                      <a:pt x="604" y="1188"/>
                    </a:cubicBezTo>
                    <a:cubicBezTo>
                      <a:pt x="606" y="1223"/>
                      <a:pt x="608" y="1254"/>
                      <a:pt x="609" y="1288"/>
                    </a:cubicBezTo>
                    <a:cubicBezTo>
                      <a:pt x="692" y="1287"/>
                      <a:pt x="773" y="1285"/>
                      <a:pt x="854" y="1284"/>
                    </a:cubicBezTo>
                    <a:close/>
                    <a:moveTo>
                      <a:pt x="1134" y="715"/>
                    </a:moveTo>
                    <a:cubicBezTo>
                      <a:pt x="1191" y="694"/>
                      <a:pt x="1246" y="674"/>
                      <a:pt x="1301" y="654"/>
                    </a:cubicBezTo>
                    <a:cubicBezTo>
                      <a:pt x="1301" y="653"/>
                      <a:pt x="1300" y="652"/>
                      <a:pt x="1300" y="651"/>
                    </a:cubicBezTo>
                    <a:cubicBezTo>
                      <a:pt x="1235" y="628"/>
                      <a:pt x="1171" y="606"/>
                      <a:pt x="1103" y="582"/>
                    </a:cubicBezTo>
                    <a:cubicBezTo>
                      <a:pt x="1114" y="628"/>
                      <a:pt x="1124" y="671"/>
                      <a:pt x="1134" y="715"/>
                    </a:cubicBezTo>
                    <a:close/>
                    <a:moveTo>
                      <a:pt x="460" y="444"/>
                    </a:moveTo>
                    <a:cubicBezTo>
                      <a:pt x="512" y="497"/>
                      <a:pt x="563" y="547"/>
                      <a:pt x="620" y="598"/>
                    </a:cubicBezTo>
                    <a:cubicBezTo>
                      <a:pt x="625" y="551"/>
                      <a:pt x="630" y="510"/>
                      <a:pt x="635" y="465"/>
                    </a:cubicBezTo>
                    <a:cubicBezTo>
                      <a:pt x="575" y="458"/>
                      <a:pt x="518" y="451"/>
                      <a:pt x="460" y="444"/>
                    </a:cubicBezTo>
                    <a:close/>
                    <a:moveTo>
                      <a:pt x="148" y="784"/>
                    </a:moveTo>
                    <a:cubicBezTo>
                      <a:pt x="206" y="808"/>
                      <a:pt x="264" y="831"/>
                      <a:pt x="326" y="857"/>
                    </a:cubicBezTo>
                    <a:cubicBezTo>
                      <a:pt x="275" y="789"/>
                      <a:pt x="227" y="726"/>
                      <a:pt x="178" y="661"/>
                    </a:cubicBezTo>
                    <a:cubicBezTo>
                      <a:pt x="167" y="704"/>
                      <a:pt x="158" y="743"/>
                      <a:pt x="148" y="784"/>
                    </a:cubicBezTo>
                    <a:close/>
                    <a:moveTo>
                      <a:pt x="1169" y="997"/>
                    </a:moveTo>
                    <a:cubicBezTo>
                      <a:pt x="1230" y="970"/>
                      <a:pt x="1287" y="944"/>
                      <a:pt x="1345" y="918"/>
                    </a:cubicBezTo>
                    <a:cubicBezTo>
                      <a:pt x="1345" y="917"/>
                      <a:pt x="1345" y="916"/>
                      <a:pt x="1344" y="915"/>
                    </a:cubicBezTo>
                    <a:cubicBezTo>
                      <a:pt x="1284" y="900"/>
                      <a:pt x="1223" y="886"/>
                      <a:pt x="1159" y="871"/>
                    </a:cubicBezTo>
                    <a:cubicBezTo>
                      <a:pt x="1163" y="913"/>
                      <a:pt x="1165" y="953"/>
                      <a:pt x="1169" y="997"/>
                    </a:cubicBezTo>
                    <a:close/>
                    <a:moveTo>
                      <a:pt x="357" y="723"/>
                    </a:moveTo>
                    <a:cubicBezTo>
                      <a:pt x="303" y="703"/>
                      <a:pt x="249" y="684"/>
                      <a:pt x="195" y="665"/>
                    </a:cubicBezTo>
                    <a:cubicBezTo>
                      <a:pt x="194" y="666"/>
                      <a:pt x="194" y="667"/>
                      <a:pt x="193" y="669"/>
                    </a:cubicBezTo>
                    <a:cubicBezTo>
                      <a:pt x="240" y="729"/>
                      <a:pt x="285" y="791"/>
                      <a:pt x="335" y="855"/>
                    </a:cubicBezTo>
                    <a:cubicBezTo>
                      <a:pt x="343" y="808"/>
                      <a:pt x="350" y="766"/>
                      <a:pt x="357" y="723"/>
                    </a:cubicBezTo>
                    <a:close/>
                    <a:moveTo>
                      <a:pt x="1090" y="569"/>
                    </a:moveTo>
                    <a:cubicBezTo>
                      <a:pt x="1075" y="524"/>
                      <a:pt x="1061" y="483"/>
                      <a:pt x="1047" y="442"/>
                    </a:cubicBezTo>
                    <a:cubicBezTo>
                      <a:pt x="988" y="449"/>
                      <a:pt x="931" y="457"/>
                      <a:pt x="875" y="464"/>
                    </a:cubicBezTo>
                    <a:cubicBezTo>
                      <a:pt x="875" y="465"/>
                      <a:pt x="874" y="466"/>
                      <a:pt x="874" y="468"/>
                    </a:cubicBezTo>
                    <a:cubicBezTo>
                      <a:pt x="945" y="501"/>
                      <a:pt x="1016" y="534"/>
                      <a:pt x="1090" y="569"/>
                    </a:cubicBezTo>
                    <a:close/>
                    <a:moveTo>
                      <a:pt x="601" y="1283"/>
                    </a:moveTo>
                    <a:cubicBezTo>
                      <a:pt x="600" y="1252"/>
                      <a:pt x="599" y="1224"/>
                      <a:pt x="597" y="1196"/>
                    </a:cubicBezTo>
                    <a:cubicBezTo>
                      <a:pt x="596" y="1186"/>
                      <a:pt x="589" y="1183"/>
                      <a:pt x="581" y="1182"/>
                    </a:cubicBezTo>
                    <a:cubicBezTo>
                      <a:pt x="563" y="1179"/>
                      <a:pt x="545" y="1175"/>
                      <a:pt x="528" y="1171"/>
                    </a:cubicBezTo>
                    <a:cubicBezTo>
                      <a:pt x="472" y="1160"/>
                      <a:pt x="416" y="1149"/>
                      <a:pt x="360" y="1138"/>
                    </a:cubicBezTo>
                    <a:cubicBezTo>
                      <a:pt x="360" y="1138"/>
                      <a:pt x="359" y="1139"/>
                      <a:pt x="359" y="1140"/>
                    </a:cubicBezTo>
                    <a:cubicBezTo>
                      <a:pt x="439" y="1187"/>
                      <a:pt x="519" y="1235"/>
                      <a:pt x="601" y="1283"/>
                    </a:cubicBezTo>
                    <a:close/>
                    <a:moveTo>
                      <a:pt x="837" y="460"/>
                    </a:moveTo>
                    <a:cubicBezTo>
                      <a:pt x="781" y="417"/>
                      <a:pt x="723" y="378"/>
                      <a:pt x="662" y="337"/>
                    </a:cubicBezTo>
                    <a:cubicBezTo>
                      <a:pt x="656" y="379"/>
                      <a:pt x="650" y="417"/>
                      <a:pt x="644" y="456"/>
                    </a:cubicBezTo>
                    <a:cubicBezTo>
                      <a:pt x="710" y="457"/>
                      <a:pt x="774" y="458"/>
                      <a:pt x="837" y="460"/>
                    </a:cubicBezTo>
                    <a:close/>
                    <a:moveTo>
                      <a:pt x="230" y="533"/>
                    </a:moveTo>
                    <a:cubicBezTo>
                      <a:pt x="228" y="534"/>
                      <a:pt x="227" y="534"/>
                      <a:pt x="225" y="535"/>
                    </a:cubicBezTo>
                    <a:cubicBezTo>
                      <a:pt x="210" y="573"/>
                      <a:pt x="196" y="611"/>
                      <a:pt x="181" y="651"/>
                    </a:cubicBezTo>
                    <a:cubicBezTo>
                      <a:pt x="237" y="671"/>
                      <a:pt x="292" y="691"/>
                      <a:pt x="351" y="712"/>
                    </a:cubicBezTo>
                    <a:cubicBezTo>
                      <a:pt x="309" y="650"/>
                      <a:pt x="269" y="592"/>
                      <a:pt x="230" y="533"/>
                    </a:cubicBezTo>
                    <a:close/>
                    <a:moveTo>
                      <a:pt x="1155" y="1133"/>
                    </a:moveTo>
                    <a:cubicBezTo>
                      <a:pt x="1073" y="1150"/>
                      <a:pt x="995" y="1166"/>
                      <a:pt x="913" y="1182"/>
                    </a:cubicBezTo>
                    <a:cubicBezTo>
                      <a:pt x="991" y="1199"/>
                      <a:pt x="1065" y="1215"/>
                      <a:pt x="1140" y="1231"/>
                    </a:cubicBezTo>
                    <a:cubicBezTo>
                      <a:pt x="1145" y="1198"/>
                      <a:pt x="1150" y="1167"/>
                      <a:pt x="1155" y="1133"/>
                    </a:cubicBezTo>
                    <a:close/>
                    <a:moveTo>
                      <a:pt x="167" y="801"/>
                    </a:moveTo>
                    <a:cubicBezTo>
                      <a:pt x="166" y="802"/>
                      <a:pt x="165" y="804"/>
                      <a:pt x="164" y="805"/>
                    </a:cubicBezTo>
                    <a:cubicBezTo>
                      <a:pt x="217" y="866"/>
                      <a:pt x="269" y="929"/>
                      <a:pt x="324" y="992"/>
                    </a:cubicBezTo>
                    <a:cubicBezTo>
                      <a:pt x="328" y="954"/>
                      <a:pt x="331" y="919"/>
                      <a:pt x="334" y="885"/>
                    </a:cubicBezTo>
                    <a:cubicBezTo>
                      <a:pt x="335" y="870"/>
                      <a:pt x="334" y="868"/>
                      <a:pt x="319" y="862"/>
                    </a:cubicBezTo>
                    <a:cubicBezTo>
                      <a:pt x="277" y="845"/>
                      <a:pt x="236" y="828"/>
                      <a:pt x="195" y="811"/>
                    </a:cubicBezTo>
                    <a:cubicBezTo>
                      <a:pt x="186" y="808"/>
                      <a:pt x="176" y="804"/>
                      <a:pt x="167" y="801"/>
                    </a:cubicBezTo>
                    <a:close/>
                    <a:moveTo>
                      <a:pt x="1150" y="718"/>
                    </a:moveTo>
                    <a:cubicBezTo>
                      <a:pt x="1150" y="719"/>
                      <a:pt x="1150" y="721"/>
                      <a:pt x="1150" y="722"/>
                    </a:cubicBezTo>
                    <a:cubicBezTo>
                      <a:pt x="1214" y="741"/>
                      <a:pt x="1277" y="760"/>
                      <a:pt x="1344" y="780"/>
                    </a:cubicBezTo>
                    <a:cubicBezTo>
                      <a:pt x="1334" y="737"/>
                      <a:pt x="1324" y="698"/>
                      <a:pt x="1315" y="658"/>
                    </a:cubicBezTo>
                    <a:cubicBezTo>
                      <a:pt x="1258" y="678"/>
                      <a:pt x="1204" y="698"/>
                      <a:pt x="1150" y="718"/>
                    </a:cubicBezTo>
                    <a:close/>
                    <a:moveTo>
                      <a:pt x="1121" y="1236"/>
                    </a:moveTo>
                    <a:cubicBezTo>
                      <a:pt x="1047" y="1220"/>
                      <a:pt x="974" y="1201"/>
                      <a:pt x="897" y="1188"/>
                    </a:cubicBezTo>
                    <a:cubicBezTo>
                      <a:pt x="896" y="1221"/>
                      <a:pt x="894" y="1252"/>
                      <a:pt x="892" y="1285"/>
                    </a:cubicBezTo>
                    <a:cubicBezTo>
                      <a:pt x="971" y="1268"/>
                      <a:pt x="1046" y="1252"/>
                      <a:pt x="1121" y="1236"/>
                    </a:cubicBezTo>
                    <a:close/>
                    <a:moveTo>
                      <a:pt x="240" y="530"/>
                    </a:moveTo>
                    <a:cubicBezTo>
                      <a:pt x="240" y="531"/>
                      <a:pt x="239" y="532"/>
                      <a:pt x="239" y="533"/>
                    </a:cubicBezTo>
                    <a:cubicBezTo>
                      <a:pt x="278" y="591"/>
                      <a:pt x="317" y="649"/>
                      <a:pt x="359" y="710"/>
                    </a:cubicBezTo>
                    <a:cubicBezTo>
                      <a:pt x="370" y="664"/>
                      <a:pt x="381" y="622"/>
                      <a:pt x="392" y="579"/>
                    </a:cubicBezTo>
                    <a:cubicBezTo>
                      <a:pt x="340" y="562"/>
                      <a:pt x="290" y="546"/>
                      <a:pt x="240" y="530"/>
                    </a:cubicBezTo>
                    <a:close/>
                    <a:moveTo>
                      <a:pt x="149" y="799"/>
                    </a:moveTo>
                    <a:cubicBezTo>
                      <a:pt x="147" y="803"/>
                      <a:pt x="145" y="804"/>
                      <a:pt x="145" y="806"/>
                    </a:cubicBezTo>
                    <a:cubicBezTo>
                      <a:pt x="142" y="836"/>
                      <a:pt x="139" y="865"/>
                      <a:pt x="136" y="895"/>
                    </a:cubicBezTo>
                    <a:cubicBezTo>
                      <a:pt x="135" y="913"/>
                      <a:pt x="135" y="913"/>
                      <a:pt x="152" y="920"/>
                    </a:cubicBezTo>
                    <a:cubicBezTo>
                      <a:pt x="196" y="940"/>
                      <a:pt x="240" y="960"/>
                      <a:pt x="284" y="980"/>
                    </a:cubicBezTo>
                    <a:cubicBezTo>
                      <a:pt x="293" y="983"/>
                      <a:pt x="301" y="987"/>
                      <a:pt x="314" y="992"/>
                    </a:cubicBezTo>
                    <a:cubicBezTo>
                      <a:pt x="257" y="926"/>
                      <a:pt x="204" y="863"/>
                      <a:pt x="149" y="799"/>
                    </a:cubicBezTo>
                    <a:close/>
                    <a:moveTo>
                      <a:pt x="1030" y="436"/>
                    </a:moveTo>
                    <a:cubicBezTo>
                      <a:pt x="1030" y="435"/>
                      <a:pt x="1030" y="434"/>
                      <a:pt x="1030" y="433"/>
                    </a:cubicBezTo>
                    <a:cubicBezTo>
                      <a:pt x="968" y="401"/>
                      <a:pt x="905" y="370"/>
                      <a:pt x="839" y="337"/>
                    </a:cubicBezTo>
                    <a:cubicBezTo>
                      <a:pt x="845" y="379"/>
                      <a:pt x="851" y="417"/>
                      <a:pt x="857" y="458"/>
                    </a:cubicBezTo>
                    <a:cubicBezTo>
                      <a:pt x="916" y="450"/>
                      <a:pt x="973" y="443"/>
                      <a:pt x="1030" y="436"/>
                    </a:cubicBezTo>
                    <a:close/>
                    <a:moveTo>
                      <a:pt x="1099" y="571"/>
                    </a:moveTo>
                    <a:cubicBezTo>
                      <a:pt x="1151" y="554"/>
                      <a:pt x="1200" y="538"/>
                      <a:pt x="1249" y="522"/>
                    </a:cubicBezTo>
                    <a:cubicBezTo>
                      <a:pt x="1249" y="521"/>
                      <a:pt x="1249" y="519"/>
                      <a:pt x="1249" y="518"/>
                    </a:cubicBezTo>
                    <a:cubicBezTo>
                      <a:pt x="1186" y="494"/>
                      <a:pt x="1123" y="470"/>
                      <a:pt x="1056" y="444"/>
                    </a:cubicBezTo>
                    <a:cubicBezTo>
                      <a:pt x="1071" y="488"/>
                      <a:pt x="1085" y="529"/>
                      <a:pt x="1099" y="571"/>
                    </a:cubicBezTo>
                    <a:close/>
                    <a:moveTo>
                      <a:pt x="1346" y="792"/>
                    </a:moveTo>
                    <a:cubicBezTo>
                      <a:pt x="1286" y="816"/>
                      <a:pt x="1230" y="839"/>
                      <a:pt x="1174" y="862"/>
                    </a:cubicBezTo>
                    <a:cubicBezTo>
                      <a:pt x="1235" y="880"/>
                      <a:pt x="1295" y="896"/>
                      <a:pt x="1358" y="909"/>
                    </a:cubicBezTo>
                    <a:cubicBezTo>
                      <a:pt x="1354" y="869"/>
                      <a:pt x="1350" y="832"/>
                      <a:pt x="1346" y="792"/>
                    </a:cubicBezTo>
                    <a:close/>
                    <a:moveTo>
                      <a:pt x="622" y="456"/>
                    </a:moveTo>
                    <a:cubicBezTo>
                      <a:pt x="623" y="454"/>
                      <a:pt x="624" y="453"/>
                      <a:pt x="625" y="452"/>
                    </a:cubicBezTo>
                    <a:cubicBezTo>
                      <a:pt x="584" y="409"/>
                      <a:pt x="543" y="366"/>
                      <a:pt x="500" y="321"/>
                    </a:cubicBezTo>
                    <a:cubicBezTo>
                      <a:pt x="482" y="360"/>
                      <a:pt x="466" y="397"/>
                      <a:pt x="449" y="435"/>
                    </a:cubicBezTo>
                    <a:cubicBezTo>
                      <a:pt x="508" y="442"/>
                      <a:pt x="565" y="449"/>
                      <a:pt x="622" y="456"/>
                    </a:cubicBezTo>
                    <a:close/>
                    <a:moveTo>
                      <a:pt x="339" y="1136"/>
                    </a:moveTo>
                    <a:cubicBezTo>
                      <a:pt x="342" y="1165"/>
                      <a:pt x="346" y="1190"/>
                      <a:pt x="349" y="1215"/>
                    </a:cubicBezTo>
                    <a:cubicBezTo>
                      <a:pt x="351" y="1227"/>
                      <a:pt x="357" y="1234"/>
                      <a:pt x="370" y="1236"/>
                    </a:cubicBezTo>
                    <a:cubicBezTo>
                      <a:pt x="419" y="1246"/>
                      <a:pt x="467" y="1257"/>
                      <a:pt x="516" y="1267"/>
                    </a:cubicBezTo>
                    <a:cubicBezTo>
                      <a:pt x="535" y="1271"/>
                      <a:pt x="555" y="1275"/>
                      <a:pt x="574" y="1279"/>
                    </a:cubicBezTo>
                    <a:cubicBezTo>
                      <a:pt x="575" y="1278"/>
                      <a:pt x="575" y="1277"/>
                      <a:pt x="575" y="1277"/>
                    </a:cubicBezTo>
                    <a:cubicBezTo>
                      <a:pt x="498" y="1231"/>
                      <a:pt x="420" y="1185"/>
                      <a:pt x="339" y="1136"/>
                    </a:cubicBezTo>
                    <a:close/>
                    <a:moveTo>
                      <a:pt x="293" y="403"/>
                    </a:moveTo>
                    <a:cubicBezTo>
                      <a:pt x="272" y="443"/>
                      <a:pt x="252" y="480"/>
                      <a:pt x="231" y="518"/>
                    </a:cubicBezTo>
                    <a:cubicBezTo>
                      <a:pt x="283" y="535"/>
                      <a:pt x="333" y="552"/>
                      <a:pt x="383" y="568"/>
                    </a:cubicBezTo>
                    <a:cubicBezTo>
                      <a:pt x="384" y="567"/>
                      <a:pt x="385" y="566"/>
                      <a:pt x="385" y="565"/>
                    </a:cubicBezTo>
                    <a:cubicBezTo>
                      <a:pt x="355" y="512"/>
                      <a:pt x="325" y="459"/>
                      <a:pt x="293" y="403"/>
                    </a:cubicBezTo>
                    <a:close/>
                    <a:moveTo>
                      <a:pt x="1310" y="646"/>
                    </a:moveTo>
                    <a:cubicBezTo>
                      <a:pt x="1295" y="603"/>
                      <a:pt x="1280" y="565"/>
                      <a:pt x="1264" y="526"/>
                    </a:cubicBezTo>
                    <a:cubicBezTo>
                      <a:pt x="1214" y="542"/>
                      <a:pt x="1164" y="558"/>
                      <a:pt x="1114" y="575"/>
                    </a:cubicBezTo>
                    <a:cubicBezTo>
                      <a:pt x="1114" y="576"/>
                      <a:pt x="1114" y="577"/>
                      <a:pt x="1114" y="578"/>
                    </a:cubicBezTo>
                    <a:cubicBezTo>
                      <a:pt x="1178" y="600"/>
                      <a:pt x="1242" y="622"/>
                      <a:pt x="1310" y="646"/>
                    </a:cubicBezTo>
                    <a:close/>
                    <a:moveTo>
                      <a:pt x="1164" y="1122"/>
                    </a:moveTo>
                    <a:cubicBezTo>
                      <a:pt x="1225" y="1093"/>
                      <a:pt x="1281" y="1066"/>
                      <a:pt x="1337" y="1039"/>
                    </a:cubicBezTo>
                    <a:cubicBezTo>
                      <a:pt x="1337" y="1038"/>
                      <a:pt x="1337" y="1036"/>
                      <a:pt x="1336" y="1035"/>
                    </a:cubicBezTo>
                    <a:cubicBezTo>
                      <a:pt x="1281" y="1026"/>
                      <a:pt x="1226" y="1017"/>
                      <a:pt x="1169" y="1008"/>
                    </a:cubicBezTo>
                    <a:cubicBezTo>
                      <a:pt x="1167" y="1047"/>
                      <a:pt x="1166" y="1082"/>
                      <a:pt x="1164" y="1122"/>
                    </a:cubicBezTo>
                    <a:close/>
                    <a:moveTo>
                      <a:pt x="326" y="1116"/>
                    </a:moveTo>
                    <a:cubicBezTo>
                      <a:pt x="326" y="1080"/>
                      <a:pt x="325" y="1049"/>
                      <a:pt x="326" y="1018"/>
                    </a:cubicBezTo>
                    <a:cubicBezTo>
                      <a:pt x="326" y="1007"/>
                      <a:pt x="319" y="1003"/>
                      <a:pt x="311" y="999"/>
                    </a:cubicBezTo>
                    <a:cubicBezTo>
                      <a:pt x="264" y="979"/>
                      <a:pt x="216" y="957"/>
                      <a:pt x="169" y="937"/>
                    </a:cubicBezTo>
                    <a:cubicBezTo>
                      <a:pt x="166" y="935"/>
                      <a:pt x="162" y="935"/>
                      <a:pt x="158" y="934"/>
                    </a:cubicBezTo>
                    <a:cubicBezTo>
                      <a:pt x="158" y="935"/>
                      <a:pt x="157" y="936"/>
                      <a:pt x="156" y="937"/>
                    </a:cubicBezTo>
                    <a:cubicBezTo>
                      <a:pt x="212" y="996"/>
                      <a:pt x="268" y="1054"/>
                      <a:pt x="326" y="1116"/>
                    </a:cubicBezTo>
                    <a:close/>
                    <a:moveTo>
                      <a:pt x="638" y="1294"/>
                    </a:moveTo>
                    <a:cubicBezTo>
                      <a:pt x="637" y="1295"/>
                      <a:pt x="637" y="1295"/>
                      <a:pt x="637" y="1296"/>
                    </a:cubicBezTo>
                    <a:cubicBezTo>
                      <a:pt x="715" y="1320"/>
                      <a:pt x="793" y="1345"/>
                      <a:pt x="873" y="1369"/>
                    </a:cubicBezTo>
                    <a:cubicBezTo>
                      <a:pt x="878" y="1343"/>
                      <a:pt x="882" y="1319"/>
                      <a:pt x="881" y="1294"/>
                    </a:cubicBezTo>
                    <a:cubicBezTo>
                      <a:pt x="799" y="1294"/>
                      <a:pt x="718" y="1294"/>
                      <a:pt x="638" y="1294"/>
                    </a:cubicBezTo>
                    <a:close/>
                    <a:moveTo>
                      <a:pt x="671" y="334"/>
                    </a:moveTo>
                    <a:cubicBezTo>
                      <a:pt x="732" y="375"/>
                      <a:pt x="788" y="413"/>
                      <a:pt x="844" y="451"/>
                    </a:cubicBezTo>
                    <a:cubicBezTo>
                      <a:pt x="845" y="450"/>
                      <a:pt x="846" y="449"/>
                      <a:pt x="848" y="448"/>
                    </a:cubicBezTo>
                    <a:cubicBezTo>
                      <a:pt x="841" y="410"/>
                      <a:pt x="838" y="372"/>
                      <a:pt x="829" y="334"/>
                    </a:cubicBezTo>
                    <a:cubicBezTo>
                      <a:pt x="776" y="334"/>
                      <a:pt x="726" y="334"/>
                      <a:pt x="671" y="334"/>
                    </a:cubicBezTo>
                    <a:close/>
                    <a:moveTo>
                      <a:pt x="1358" y="921"/>
                    </a:moveTo>
                    <a:cubicBezTo>
                      <a:pt x="1298" y="948"/>
                      <a:pt x="1241" y="973"/>
                      <a:pt x="1185" y="999"/>
                    </a:cubicBezTo>
                    <a:cubicBezTo>
                      <a:pt x="1185" y="1000"/>
                      <a:pt x="1186" y="1001"/>
                      <a:pt x="1186" y="1003"/>
                    </a:cubicBezTo>
                    <a:cubicBezTo>
                      <a:pt x="1241" y="1011"/>
                      <a:pt x="1296" y="1022"/>
                      <a:pt x="1353" y="1028"/>
                    </a:cubicBezTo>
                    <a:cubicBezTo>
                      <a:pt x="1355" y="992"/>
                      <a:pt x="1356" y="959"/>
                      <a:pt x="1358" y="921"/>
                    </a:cubicBezTo>
                    <a:close/>
                    <a:moveTo>
                      <a:pt x="301" y="402"/>
                    </a:moveTo>
                    <a:cubicBezTo>
                      <a:pt x="333" y="457"/>
                      <a:pt x="363" y="510"/>
                      <a:pt x="396" y="567"/>
                    </a:cubicBezTo>
                    <a:cubicBezTo>
                      <a:pt x="411" y="522"/>
                      <a:pt x="424" y="482"/>
                      <a:pt x="438" y="441"/>
                    </a:cubicBezTo>
                    <a:cubicBezTo>
                      <a:pt x="391" y="428"/>
                      <a:pt x="348" y="415"/>
                      <a:pt x="301" y="402"/>
                    </a:cubicBezTo>
                    <a:close/>
                    <a:moveTo>
                      <a:pt x="307" y="1111"/>
                    </a:moveTo>
                    <a:cubicBezTo>
                      <a:pt x="307" y="1110"/>
                      <a:pt x="308" y="1110"/>
                      <a:pt x="309" y="1109"/>
                    </a:cubicBezTo>
                    <a:cubicBezTo>
                      <a:pt x="252" y="1049"/>
                      <a:pt x="195" y="989"/>
                      <a:pt x="135" y="925"/>
                    </a:cubicBezTo>
                    <a:cubicBezTo>
                      <a:pt x="136" y="959"/>
                      <a:pt x="139" y="987"/>
                      <a:pt x="139" y="1016"/>
                    </a:cubicBezTo>
                    <a:cubicBezTo>
                      <a:pt x="140" y="1028"/>
                      <a:pt x="144" y="1034"/>
                      <a:pt x="154" y="1039"/>
                    </a:cubicBezTo>
                    <a:cubicBezTo>
                      <a:pt x="185" y="1053"/>
                      <a:pt x="216" y="1068"/>
                      <a:pt x="246" y="1083"/>
                    </a:cubicBezTo>
                    <a:cubicBezTo>
                      <a:pt x="266" y="1092"/>
                      <a:pt x="287" y="1102"/>
                      <a:pt x="307" y="1111"/>
                    </a:cubicBezTo>
                    <a:close/>
                    <a:moveTo>
                      <a:pt x="844" y="1371"/>
                    </a:moveTo>
                    <a:cubicBezTo>
                      <a:pt x="845" y="1370"/>
                      <a:pt x="845" y="1370"/>
                      <a:pt x="845" y="1369"/>
                    </a:cubicBezTo>
                    <a:cubicBezTo>
                      <a:pt x="769" y="1345"/>
                      <a:pt x="692" y="1321"/>
                      <a:pt x="614" y="1297"/>
                    </a:cubicBezTo>
                    <a:cubicBezTo>
                      <a:pt x="611" y="1316"/>
                      <a:pt x="616" y="1355"/>
                      <a:pt x="623" y="1371"/>
                    </a:cubicBezTo>
                    <a:cubicBezTo>
                      <a:pt x="697" y="1371"/>
                      <a:pt x="771" y="1371"/>
                      <a:pt x="844" y="1371"/>
                    </a:cubicBezTo>
                    <a:close/>
                    <a:moveTo>
                      <a:pt x="1199" y="399"/>
                    </a:moveTo>
                    <a:cubicBezTo>
                      <a:pt x="1154" y="412"/>
                      <a:pt x="1110" y="425"/>
                      <a:pt x="1067" y="437"/>
                    </a:cubicBezTo>
                    <a:cubicBezTo>
                      <a:pt x="1067" y="438"/>
                      <a:pt x="1067" y="439"/>
                      <a:pt x="1067" y="440"/>
                    </a:cubicBezTo>
                    <a:cubicBezTo>
                      <a:pt x="1129" y="464"/>
                      <a:pt x="1192" y="488"/>
                      <a:pt x="1254" y="511"/>
                    </a:cubicBezTo>
                    <a:cubicBezTo>
                      <a:pt x="1255" y="510"/>
                      <a:pt x="1255" y="509"/>
                      <a:pt x="1256" y="508"/>
                    </a:cubicBezTo>
                    <a:cubicBezTo>
                      <a:pt x="1238" y="473"/>
                      <a:pt x="1219" y="438"/>
                      <a:pt x="1199" y="399"/>
                    </a:cubicBezTo>
                    <a:close/>
                    <a:moveTo>
                      <a:pt x="637" y="453"/>
                    </a:moveTo>
                    <a:cubicBezTo>
                      <a:pt x="643" y="411"/>
                      <a:pt x="649" y="374"/>
                      <a:pt x="655" y="335"/>
                    </a:cubicBezTo>
                    <a:cubicBezTo>
                      <a:pt x="607" y="329"/>
                      <a:pt x="561" y="323"/>
                      <a:pt x="515" y="321"/>
                    </a:cubicBezTo>
                    <a:cubicBezTo>
                      <a:pt x="515" y="322"/>
                      <a:pt x="514" y="323"/>
                      <a:pt x="514" y="324"/>
                    </a:cubicBezTo>
                    <a:cubicBezTo>
                      <a:pt x="554" y="366"/>
                      <a:pt x="594" y="408"/>
                      <a:pt x="637" y="453"/>
                    </a:cubicBezTo>
                    <a:close/>
                    <a:moveTo>
                      <a:pt x="1052" y="433"/>
                    </a:moveTo>
                    <a:cubicBezTo>
                      <a:pt x="1097" y="420"/>
                      <a:pt x="1140" y="408"/>
                      <a:pt x="1183" y="396"/>
                    </a:cubicBezTo>
                    <a:cubicBezTo>
                      <a:pt x="1183" y="395"/>
                      <a:pt x="1183" y="394"/>
                      <a:pt x="1183" y="392"/>
                    </a:cubicBezTo>
                    <a:cubicBezTo>
                      <a:pt x="1124" y="369"/>
                      <a:pt x="1065" y="345"/>
                      <a:pt x="1002" y="320"/>
                    </a:cubicBezTo>
                    <a:cubicBezTo>
                      <a:pt x="1020" y="360"/>
                      <a:pt x="1035" y="395"/>
                      <a:pt x="1052" y="433"/>
                    </a:cubicBezTo>
                    <a:close/>
                    <a:moveTo>
                      <a:pt x="372" y="290"/>
                    </a:moveTo>
                    <a:cubicBezTo>
                      <a:pt x="346" y="326"/>
                      <a:pt x="323" y="359"/>
                      <a:pt x="299" y="393"/>
                    </a:cubicBezTo>
                    <a:cubicBezTo>
                      <a:pt x="345" y="406"/>
                      <a:pt x="389" y="419"/>
                      <a:pt x="436" y="432"/>
                    </a:cubicBezTo>
                    <a:cubicBezTo>
                      <a:pt x="414" y="384"/>
                      <a:pt x="394" y="339"/>
                      <a:pt x="372" y="290"/>
                    </a:cubicBezTo>
                    <a:close/>
                    <a:moveTo>
                      <a:pt x="853" y="333"/>
                    </a:moveTo>
                    <a:cubicBezTo>
                      <a:pt x="853" y="334"/>
                      <a:pt x="853" y="335"/>
                      <a:pt x="853" y="336"/>
                    </a:cubicBezTo>
                    <a:cubicBezTo>
                      <a:pt x="914" y="366"/>
                      <a:pt x="976" y="397"/>
                      <a:pt x="1042" y="429"/>
                    </a:cubicBezTo>
                    <a:cubicBezTo>
                      <a:pt x="1024" y="389"/>
                      <a:pt x="1008" y="353"/>
                      <a:pt x="992" y="317"/>
                    </a:cubicBezTo>
                    <a:cubicBezTo>
                      <a:pt x="945" y="323"/>
                      <a:pt x="899" y="328"/>
                      <a:pt x="853" y="333"/>
                    </a:cubicBezTo>
                    <a:close/>
                    <a:moveTo>
                      <a:pt x="393" y="1249"/>
                    </a:moveTo>
                    <a:cubicBezTo>
                      <a:pt x="392" y="1250"/>
                      <a:pt x="391" y="1251"/>
                      <a:pt x="390" y="1253"/>
                    </a:cubicBezTo>
                    <a:cubicBezTo>
                      <a:pt x="463" y="1291"/>
                      <a:pt x="535" y="1329"/>
                      <a:pt x="611" y="1368"/>
                    </a:cubicBezTo>
                    <a:cubicBezTo>
                      <a:pt x="608" y="1341"/>
                      <a:pt x="605" y="1318"/>
                      <a:pt x="601" y="1293"/>
                    </a:cubicBezTo>
                    <a:cubicBezTo>
                      <a:pt x="531" y="1278"/>
                      <a:pt x="462" y="1263"/>
                      <a:pt x="393" y="1249"/>
                    </a:cubicBezTo>
                    <a:close/>
                    <a:moveTo>
                      <a:pt x="1138" y="1240"/>
                    </a:moveTo>
                    <a:cubicBezTo>
                      <a:pt x="1061" y="1257"/>
                      <a:pt x="989" y="1272"/>
                      <a:pt x="916" y="1288"/>
                    </a:cubicBezTo>
                    <a:cubicBezTo>
                      <a:pt x="955" y="1296"/>
                      <a:pt x="994" y="1301"/>
                      <a:pt x="1033" y="1306"/>
                    </a:cubicBezTo>
                    <a:cubicBezTo>
                      <a:pt x="1054" y="1309"/>
                      <a:pt x="1076" y="1313"/>
                      <a:pt x="1098" y="1315"/>
                    </a:cubicBezTo>
                    <a:cubicBezTo>
                      <a:pt x="1112" y="1317"/>
                      <a:pt x="1114" y="1316"/>
                      <a:pt x="1119" y="1301"/>
                    </a:cubicBezTo>
                    <a:cubicBezTo>
                      <a:pt x="1125" y="1282"/>
                      <a:pt x="1131" y="1263"/>
                      <a:pt x="1138" y="1240"/>
                    </a:cubicBezTo>
                    <a:close/>
                    <a:moveTo>
                      <a:pt x="665" y="326"/>
                    </a:moveTo>
                    <a:cubicBezTo>
                      <a:pt x="717" y="326"/>
                      <a:pt x="767" y="326"/>
                      <a:pt x="821" y="326"/>
                    </a:cubicBezTo>
                    <a:cubicBezTo>
                      <a:pt x="774" y="292"/>
                      <a:pt x="730" y="259"/>
                      <a:pt x="683" y="225"/>
                    </a:cubicBezTo>
                    <a:cubicBezTo>
                      <a:pt x="677" y="260"/>
                      <a:pt x="671" y="293"/>
                      <a:pt x="665" y="326"/>
                    </a:cubicBezTo>
                    <a:close/>
                    <a:moveTo>
                      <a:pt x="882" y="1370"/>
                    </a:moveTo>
                    <a:cubicBezTo>
                      <a:pt x="954" y="1354"/>
                      <a:pt x="1022" y="1339"/>
                      <a:pt x="1090" y="1323"/>
                    </a:cubicBezTo>
                    <a:cubicBezTo>
                      <a:pt x="1090" y="1323"/>
                      <a:pt x="1090" y="1322"/>
                      <a:pt x="1089" y="1322"/>
                    </a:cubicBezTo>
                    <a:cubicBezTo>
                      <a:pt x="1024" y="1313"/>
                      <a:pt x="958" y="1304"/>
                      <a:pt x="891" y="1295"/>
                    </a:cubicBezTo>
                    <a:cubicBezTo>
                      <a:pt x="888" y="1320"/>
                      <a:pt x="886" y="1342"/>
                      <a:pt x="882" y="1370"/>
                    </a:cubicBezTo>
                    <a:close/>
                    <a:moveTo>
                      <a:pt x="1149" y="1228"/>
                    </a:moveTo>
                    <a:cubicBezTo>
                      <a:pt x="1206" y="1199"/>
                      <a:pt x="1260" y="1172"/>
                      <a:pt x="1318" y="1142"/>
                    </a:cubicBezTo>
                    <a:cubicBezTo>
                      <a:pt x="1264" y="1139"/>
                      <a:pt x="1215" y="1136"/>
                      <a:pt x="1164" y="1132"/>
                    </a:cubicBezTo>
                    <a:cubicBezTo>
                      <a:pt x="1159" y="1165"/>
                      <a:pt x="1154" y="1195"/>
                      <a:pt x="1149" y="1228"/>
                    </a:cubicBezTo>
                    <a:close/>
                    <a:moveTo>
                      <a:pt x="560" y="214"/>
                    </a:moveTo>
                    <a:cubicBezTo>
                      <a:pt x="540" y="248"/>
                      <a:pt x="523" y="278"/>
                      <a:pt x="504" y="311"/>
                    </a:cubicBezTo>
                    <a:cubicBezTo>
                      <a:pt x="553" y="314"/>
                      <a:pt x="598" y="323"/>
                      <a:pt x="649" y="323"/>
                    </a:cubicBezTo>
                    <a:cubicBezTo>
                      <a:pt x="617" y="285"/>
                      <a:pt x="589" y="250"/>
                      <a:pt x="560" y="214"/>
                    </a:cubicBezTo>
                    <a:close/>
                    <a:moveTo>
                      <a:pt x="339" y="1220"/>
                    </a:moveTo>
                    <a:cubicBezTo>
                      <a:pt x="340" y="1220"/>
                      <a:pt x="341" y="1219"/>
                      <a:pt x="343" y="1219"/>
                    </a:cubicBezTo>
                    <a:cubicBezTo>
                      <a:pt x="339" y="1194"/>
                      <a:pt x="334" y="1170"/>
                      <a:pt x="331" y="1145"/>
                    </a:cubicBezTo>
                    <a:cubicBezTo>
                      <a:pt x="330" y="1134"/>
                      <a:pt x="325" y="1128"/>
                      <a:pt x="316" y="1124"/>
                    </a:cubicBezTo>
                    <a:cubicBezTo>
                      <a:pt x="280" y="1107"/>
                      <a:pt x="244" y="1090"/>
                      <a:pt x="208" y="1073"/>
                    </a:cubicBezTo>
                    <a:cubicBezTo>
                      <a:pt x="195" y="1066"/>
                      <a:pt x="181" y="1060"/>
                      <a:pt x="168" y="1054"/>
                    </a:cubicBezTo>
                    <a:cubicBezTo>
                      <a:pt x="167" y="1055"/>
                      <a:pt x="167" y="1055"/>
                      <a:pt x="166" y="1056"/>
                    </a:cubicBezTo>
                    <a:cubicBezTo>
                      <a:pt x="224" y="1111"/>
                      <a:pt x="282" y="1166"/>
                      <a:pt x="339" y="1220"/>
                    </a:cubicBezTo>
                    <a:close/>
                    <a:moveTo>
                      <a:pt x="837" y="326"/>
                    </a:moveTo>
                    <a:cubicBezTo>
                      <a:pt x="886" y="321"/>
                      <a:pt x="932" y="316"/>
                      <a:pt x="983" y="310"/>
                    </a:cubicBezTo>
                    <a:cubicBezTo>
                      <a:pt x="926" y="282"/>
                      <a:pt x="875" y="255"/>
                      <a:pt x="823" y="229"/>
                    </a:cubicBezTo>
                    <a:cubicBezTo>
                      <a:pt x="822" y="230"/>
                      <a:pt x="820" y="231"/>
                      <a:pt x="819" y="232"/>
                    </a:cubicBezTo>
                    <a:cubicBezTo>
                      <a:pt x="825" y="263"/>
                      <a:pt x="831" y="294"/>
                      <a:pt x="837" y="326"/>
                    </a:cubicBezTo>
                    <a:close/>
                    <a:moveTo>
                      <a:pt x="1183" y="1121"/>
                    </a:moveTo>
                    <a:cubicBezTo>
                      <a:pt x="1183" y="1123"/>
                      <a:pt x="1184" y="1124"/>
                      <a:pt x="1184" y="1125"/>
                    </a:cubicBezTo>
                    <a:cubicBezTo>
                      <a:pt x="1232" y="1129"/>
                      <a:pt x="1280" y="1132"/>
                      <a:pt x="1330" y="1135"/>
                    </a:cubicBezTo>
                    <a:cubicBezTo>
                      <a:pt x="1337" y="1105"/>
                      <a:pt x="1344" y="1075"/>
                      <a:pt x="1351" y="1041"/>
                    </a:cubicBezTo>
                    <a:cubicBezTo>
                      <a:pt x="1293" y="1069"/>
                      <a:pt x="1238" y="1095"/>
                      <a:pt x="1183" y="1121"/>
                    </a:cubicBezTo>
                    <a:close/>
                    <a:moveTo>
                      <a:pt x="579" y="1363"/>
                    </a:moveTo>
                    <a:cubicBezTo>
                      <a:pt x="579" y="1362"/>
                      <a:pt x="579" y="1361"/>
                      <a:pt x="580" y="1361"/>
                    </a:cubicBezTo>
                    <a:cubicBezTo>
                      <a:pt x="507" y="1322"/>
                      <a:pt x="433" y="1284"/>
                      <a:pt x="356" y="1243"/>
                    </a:cubicBezTo>
                    <a:cubicBezTo>
                      <a:pt x="363" y="1267"/>
                      <a:pt x="370" y="1286"/>
                      <a:pt x="375" y="1306"/>
                    </a:cubicBezTo>
                    <a:cubicBezTo>
                      <a:pt x="378" y="1315"/>
                      <a:pt x="382" y="1319"/>
                      <a:pt x="391" y="1321"/>
                    </a:cubicBezTo>
                    <a:cubicBezTo>
                      <a:pt x="454" y="1334"/>
                      <a:pt x="516" y="1349"/>
                      <a:pt x="579" y="1363"/>
                    </a:cubicBezTo>
                    <a:close/>
                    <a:moveTo>
                      <a:pt x="1319" y="646"/>
                    </a:moveTo>
                    <a:cubicBezTo>
                      <a:pt x="1351" y="620"/>
                      <a:pt x="1381" y="598"/>
                      <a:pt x="1411" y="571"/>
                    </a:cubicBezTo>
                    <a:cubicBezTo>
                      <a:pt x="1364" y="557"/>
                      <a:pt x="1322" y="540"/>
                      <a:pt x="1274" y="529"/>
                    </a:cubicBezTo>
                    <a:cubicBezTo>
                      <a:pt x="1290" y="570"/>
                      <a:pt x="1304" y="606"/>
                      <a:pt x="1319" y="646"/>
                    </a:cubicBezTo>
                    <a:close/>
                    <a:moveTo>
                      <a:pt x="1352" y="779"/>
                    </a:moveTo>
                    <a:cubicBezTo>
                      <a:pt x="1385" y="749"/>
                      <a:pt x="1415" y="721"/>
                      <a:pt x="1447" y="692"/>
                    </a:cubicBezTo>
                    <a:cubicBezTo>
                      <a:pt x="1404" y="680"/>
                      <a:pt x="1365" y="669"/>
                      <a:pt x="1323" y="658"/>
                    </a:cubicBezTo>
                    <a:cubicBezTo>
                      <a:pt x="1333" y="700"/>
                      <a:pt x="1342" y="738"/>
                      <a:pt x="1352" y="779"/>
                    </a:cubicBezTo>
                    <a:close/>
                    <a:moveTo>
                      <a:pt x="379" y="288"/>
                    </a:moveTo>
                    <a:cubicBezTo>
                      <a:pt x="401" y="336"/>
                      <a:pt x="421" y="380"/>
                      <a:pt x="441" y="423"/>
                    </a:cubicBezTo>
                    <a:cubicBezTo>
                      <a:pt x="442" y="423"/>
                      <a:pt x="444" y="423"/>
                      <a:pt x="446" y="423"/>
                    </a:cubicBezTo>
                    <a:cubicBezTo>
                      <a:pt x="461" y="389"/>
                      <a:pt x="476" y="354"/>
                      <a:pt x="493" y="317"/>
                    </a:cubicBezTo>
                    <a:cubicBezTo>
                      <a:pt x="454" y="307"/>
                      <a:pt x="419" y="298"/>
                      <a:pt x="379" y="288"/>
                    </a:cubicBezTo>
                    <a:close/>
                    <a:moveTo>
                      <a:pt x="1268" y="515"/>
                    </a:moveTo>
                    <a:cubicBezTo>
                      <a:pt x="1298" y="494"/>
                      <a:pt x="1325" y="474"/>
                      <a:pt x="1355" y="452"/>
                    </a:cubicBezTo>
                    <a:cubicBezTo>
                      <a:pt x="1305" y="437"/>
                      <a:pt x="1261" y="418"/>
                      <a:pt x="1210" y="404"/>
                    </a:cubicBezTo>
                    <a:cubicBezTo>
                      <a:pt x="1231" y="443"/>
                      <a:pt x="1249" y="478"/>
                      <a:pt x="1268" y="515"/>
                    </a:cubicBezTo>
                    <a:close/>
                    <a:moveTo>
                      <a:pt x="313" y="1212"/>
                    </a:moveTo>
                    <a:cubicBezTo>
                      <a:pt x="314" y="1211"/>
                      <a:pt x="315" y="1210"/>
                      <a:pt x="316" y="1209"/>
                    </a:cubicBezTo>
                    <a:cubicBezTo>
                      <a:pt x="260" y="1155"/>
                      <a:pt x="203" y="1102"/>
                      <a:pt x="146" y="1048"/>
                    </a:cubicBezTo>
                    <a:cubicBezTo>
                      <a:pt x="149" y="1076"/>
                      <a:pt x="155" y="1103"/>
                      <a:pt x="161" y="1129"/>
                    </a:cubicBezTo>
                    <a:cubicBezTo>
                      <a:pt x="162" y="1134"/>
                      <a:pt x="168" y="1138"/>
                      <a:pt x="173" y="1141"/>
                    </a:cubicBezTo>
                    <a:cubicBezTo>
                      <a:pt x="187" y="1149"/>
                      <a:pt x="203" y="1156"/>
                      <a:pt x="217" y="1164"/>
                    </a:cubicBezTo>
                    <a:cubicBezTo>
                      <a:pt x="249" y="1180"/>
                      <a:pt x="281" y="1196"/>
                      <a:pt x="313" y="1212"/>
                    </a:cubicBezTo>
                    <a:close/>
                    <a:moveTo>
                      <a:pt x="129" y="471"/>
                    </a:moveTo>
                    <a:cubicBezTo>
                      <a:pt x="128" y="471"/>
                      <a:pt x="126" y="471"/>
                      <a:pt x="124" y="471"/>
                    </a:cubicBezTo>
                    <a:cubicBezTo>
                      <a:pt x="110" y="501"/>
                      <a:pt x="96" y="530"/>
                      <a:pt x="81" y="560"/>
                    </a:cubicBezTo>
                    <a:cubicBezTo>
                      <a:pt x="78" y="567"/>
                      <a:pt x="81" y="572"/>
                      <a:pt x="86" y="576"/>
                    </a:cubicBezTo>
                    <a:cubicBezTo>
                      <a:pt x="94" y="582"/>
                      <a:pt x="101" y="589"/>
                      <a:pt x="109" y="595"/>
                    </a:cubicBezTo>
                    <a:cubicBezTo>
                      <a:pt x="127" y="609"/>
                      <a:pt x="145" y="624"/>
                      <a:pt x="163" y="638"/>
                    </a:cubicBezTo>
                    <a:cubicBezTo>
                      <a:pt x="165" y="638"/>
                      <a:pt x="166" y="637"/>
                      <a:pt x="167" y="636"/>
                    </a:cubicBezTo>
                    <a:cubicBezTo>
                      <a:pt x="155" y="581"/>
                      <a:pt x="142" y="526"/>
                      <a:pt x="129" y="471"/>
                    </a:cubicBezTo>
                    <a:close/>
                    <a:moveTo>
                      <a:pt x="1007" y="314"/>
                    </a:moveTo>
                    <a:cubicBezTo>
                      <a:pt x="1069" y="339"/>
                      <a:pt x="1126" y="361"/>
                      <a:pt x="1183" y="384"/>
                    </a:cubicBezTo>
                    <a:cubicBezTo>
                      <a:pt x="1165" y="352"/>
                      <a:pt x="1145" y="324"/>
                      <a:pt x="1126" y="295"/>
                    </a:cubicBezTo>
                    <a:cubicBezTo>
                      <a:pt x="1121" y="289"/>
                      <a:pt x="1115" y="288"/>
                      <a:pt x="1108" y="290"/>
                    </a:cubicBezTo>
                    <a:cubicBezTo>
                      <a:pt x="1076" y="297"/>
                      <a:pt x="1044" y="305"/>
                      <a:pt x="1007" y="314"/>
                    </a:cubicBezTo>
                    <a:close/>
                    <a:moveTo>
                      <a:pt x="202" y="352"/>
                    </a:moveTo>
                    <a:cubicBezTo>
                      <a:pt x="177" y="388"/>
                      <a:pt x="156" y="419"/>
                      <a:pt x="134" y="452"/>
                    </a:cubicBezTo>
                    <a:cubicBezTo>
                      <a:pt x="163" y="472"/>
                      <a:pt x="191" y="492"/>
                      <a:pt x="222" y="513"/>
                    </a:cubicBezTo>
                    <a:cubicBezTo>
                      <a:pt x="215" y="459"/>
                      <a:pt x="209" y="408"/>
                      <a:pt x="202" y="352"/>
                    </a:cubicBezTo>
                    <a:close/>
                    <a:moveTo>
                      <a:pt x="221" y="523"/>
                    </a:moveTo>
                    <a:cubicBezTo>
                      <a:pt x="193" y="502"/>
                      <a:pt x="165" y="483"/>
                      <a:pt x="135" y="462"/>
                    </a:cubicBezTo>
                    <a:cubicBezTo>
                      <a:pt x="149" y="523"/>
                      <a:pt x="162" y="579"/>
                      <a:pt x="176" y="640"/>
                    </a:cubicBezTo>
                    <a:cubicBezTo>
                      <a:pt x="192" y="599"/>
                      <a:pt x="206" y="562"/>
                      <a:pt x="221" y="523"/>
                    </a:cubicBezTo>
                    <a:close/>
                    <a:moveTo>
                      <a:pt x="141" y="765"/>
                    </a:moveTo>
                    <a:cubicBezTo>
                      <a:pt x="142" y="764"/>
                      <a:pt x="143" y="764"/>
                      <a:pt x="144" y="764"/>
                    </a:cubicBezTo>
                    <a:cubicBezTo>
                      <a:pt x="152" y="732"/>
                      <a:pt x="161" y="699"/>
                      <a:pt x="169" y="666"/>
                    </a:cubicBezTo>
                    <a:cubicBezTo>
                      <a:pt x="172" y="657"/>
                      <a:pt x="167" y="651"/>
                      <a:pt x="160" y="646"/>
                    </a:cubicBezTo>
                    <a:cubicBezTo>
                      <a:pt x="139" y="628"/>
                      <a:pt x="117" y="611"/>
                      <a:pt x="95" y="593"/>
                    </a:cubicBezTo>
                    <a:cubicBezTo>
                      <a:pt x="93" y="591"/>
                      <a:pt x="89" y="589"/>
                      <a:pt x="82" y="585"/>
                    </a:cubicBezTo>
                    <a:cubicBezTo>
                      <a:pt x="103" y="648"/>
                      <a:pt x="122" y="706"/>
                      <a:pt x="141" y="765"/>
                    </a:cubicBezTo>
                    <a:close/>
                    <a:moveTo>
                      <a:pt x="135" y="772"/>
                    </a:moveTo>
                    <a:cubicBezTo>
                      <a:pt x="114" y="708"/>
                      <a:pt x="95" y="648"/>
                      <a:pt x="75" y="588"/>
                    </a:cubicBezTo>
                    <a:cubicBezTo>
                      <a:pt x="63" y="619"/>
                      <a:pt x="54" y="649"/>
                      <a:pt x="45" y="679"/>
                    </a:cubicBezTo>
                    <a:cubicBezTo>
                      <a:pt x="43" y="686"/>
                      <a:pt x="45" y="691"/>
                      <a:pt x="50" y="696"/>
                    </a:cubicBezTo>
                    <a:cubicBezTo>
                      <a:pt x="77" y="720"/>
                      <a:pt x="104" y="745"/>
                      <a:pt x="135" y="772"/>
                    </a:cubicBezTo>
                    <a:close/>
                    <a:moveTo>
                      <a:pt x="873" y="1378"/>
                    </a:moveTo>
                    <a:cubicBezTo>
                      <a:pt x="798" y="1378"/>
                      <a:pt x="726" y="1378"/>
                      <a:pt x="653" y="1378"/>
                    </a:cubicBezTo>
                    <a:cubicBezTo>
                      <a:pt x="653" y="1379"/>
                      <a:pt x="653" y="1380"/>
                      <a:pt x="653" y="1380"/>
                    </a:cubicBezTo>
                    <a:cubicBezTo>
                      <a:pt x="722" y="1397"/>
                      <a:pt x="791" y="1414"/>
                      <a:pt x="861" y="1431"/>
                    </a:cubicBezTo>
                    <a:cubicBezTo>
                      <a:pt x="865" y="1413"/>
                      <a:pt x="869" y="1397"/>
                      <a:pt x="873" y="1378"/>
                    </a:cubicBezTo>
                    <a:close/>
                    <a:moveTo>
                      <a:pt x="1275" y="519"/>
                    </a:moveTo>
                    <a:cubicBezTo>
                      <a:pt x="1322" y="534"/>
                      <a:pt x="1365" y="548"/>
                      <a:pt x="1413" y="563"/>
                    </a:cubicBezTo>
                    <a:cubicBezTo>
                      <a:pt x="1395" y="526"/>
                      <a:pt x="1379" y="492"/>
                      <a:pt x="1363" y="457"/>
                    </a:cubicBezTo>
                    <a:cubicBezTo>
                      <a:pt x="1333" y="478"/>
                      <a:pt x="1306" y="497"/>
                      <a:pt x="1275" y="519"/>
                    </a:cubicBezTo>
                    <a:close/>
                    <a:moveTo>
                      <a:pt x="1326" y="651"/>
                    </a:moveTo>
                    <a:cubicBezTo>
                      <a:pt x="1368" y="662"/>
                      <a:pt x="1408" y="673"/>
                      <a:pt x="1451" y="684"/>
                    </a:cubicBezTo>
                    <a:cubicBezTo>
                      <a:pt x="1439" y="647"/>
                      <a:pt x="1429" y="613"/>
                      <a:pt x="1418" y="577"/>
                    </a:cubicBezTo>
                    <a:cubicBezTo>
                      <a:pt x="1386" y="602"/>
                      <a:pt x="1357" y="626"/>
                      <a:pt x="1326" y="651"/>
                    </a:cubicBezTo>
                    <a:close/>
                    <a:moveTo>
                      <a:pt x="1357" y="792"/>
                    </a:moveTo>
                    <a:cubicBezTo>
                      <a:pt x="1355" y="831"/>
                      <a:pt x="1363" y="866"/>
                      <a:pt x="1365" y="901"/>
                    </a:cubicBezTo>
                    <a:cubicBezTo>
                      <a:pt x="1396" y="870"/>
                      <a:pt x="1427" y="840"/>
                      <a:pt x="1458" y="810"/>
                    </a:cubicBezTo>
                    <a:cubicBezTo>
                      <a:pt x="1425" y="804"/>
                      <a:pt x="1392" y="798"/>
                      <a:pt x="1357" y="792"/>
                    </a:cubicBezTo>
                    <a:close/>
                    <a:moveTo>
                      <a:pt x="380" y="280"/>
                    </a:moveTo>
                    <a:cubicBezTo>
                      <a:pt x="419" y="290"/>
                      <a:pt x="455" y="299"/>
                      <a:pt x="494" y="309"/>
                    </a:cubicBezTo>
                    <a:cubicBezTo>
                      <a:pt x="482" y="269"/>
                      <a:pt x="472" y="233"/>
                      <a:pt x="461" y="193"/>
                    </a:cubicBezTo>
                    <a:cubicBezTo>
                      <a:pt x="433" y="223"/>
                      <a:pt x="408" y="250"/>
                      <a:pt x="380" y="280"/>
                    </a:cubicBezTo>
                    <a:close/>
                    <a:moveTo>
                      <a:pt x="944" y="215"/>
                    </a:moveTo>
                    <a:cubicBezTo>
                      <a:pt x="961" y="247"/>
                      <a:pt x="976" y="274"/>
                      <a:pt x="992" y="301"/>
                    </a:cubicBezTo>
                    <a:cubicBezTo>
                      <a:pt x="994" y="304"/>
                      <a:pt x="1001" y="307"/>
                      <a:pt x="1005" y="306"/>
                    </a:cubicBezTo>
                    <a:cubicBezTo>
                      <a:pt x="1038" y="299"/>
                      <a:pt x="1071" y="291"/>
                      <a:pt x="1103" y="283"/>
                    </a:cubicBezTo>
                    <a:cubicBezTo>
                      <a:pt x="1104" y="282"/>
                      <a:pt x="1104" y="280"/>
                      <a:pt x="1104" y="279"/>
                    </a:cubicBezTo>
                    <a:cubicBezTo>
                      <a:pt x="1052" y="258"/>
                      <a:pt x="1000" y="238"/>
                      <a:pt x="944" y="215"/>
                    </a:cubicBezTo>
                    <a:close/>
                    <a:moveTo>
                      <a:pt x="823" y="318"/>
                    </a:moveTo>
                    <a:cubicBezTo>
                      <a:pt x="825" y="318"/>
                      <a:pt x="826" y="317"/>
                      <a:pt x="827" y="317"/>
                    </a:cubicBezTo>
                    <a:cubicBezTo>
                      <a:pt x="821" y="285"/>
                      <a:pt x="815" y="254"/>
                      <a:pt x="809" y="223"/>
                    </a:cubicBezTo>
                    <a:cubicBezTo>
                      <a:pt x="771" y="223"/>
                      <a:pt x="734" y="223"/>
                      <a:pt x="693" y="223"/>
                    </a:cubicBezTo>
                    <a:cubicBezTo>
                      <a:pt x="738" y="256"/>
                      <a:pt x="781" y="287"/>
                      <a:pt x="823" y="318"/>
                    </a:cubicBezTo>
                    <a:close/>
                    <a:moveTo>
                      <a:pt x="229" y="507"/>
                    </a:moveTo>
                    <a:cubicBezTo>
                      <a:pt x="250" y="468"/>
                      <a:pt x="269" y="432"/>
                      <a:pt x="288" y="396"/>
                    </a:cubicBezTo>
                    <a:cubicBezTo>
                      <a:pt x="262" y="381"/>
                      <a:pt x="238" y="367"/>
                      <a:pt x="211" y="351"/>
                    </a:cubicBezTo>
                    <a:cubicBezTo>
                      <a:pt x="214" y="405"/>
                      <a:pt x="224" y="454"/>
                      <a:pt x="229" y="507"/>
                    </a:cubicBezTo>
                    <a:close/>
                    <a:moveTo>
                      <a:pt x="124" y="890"/>
                    </a:moveTo>
                    <a:cubicBezTo>
                      <a:pt x="126" y="890"/>
                      <a:pt x="127" y="889"/>
                      <a:pt x="129" y="889"/>
                    </a:cubicBezTo>
                    <a:cubicBezTo>
                      <a:pt x="132" y="857"/>
                      <a:pt x="135" y="825"/>
                      <a:pt x="138" y="793"/>
                    </a:cubicBezTo>
                    <a:cubicBezTo>
                      <a:pt x="138" y="790"/>
                      <a:pt x="137" y="785"/>
                      <a:pt x="134" y="783"/>
                    </a:cubicBezTo>
                    <a:cubicBezTo>
                      <a:pt x="108" y="758"/>
                      <a:pt x="82" y="735"/>
                      <a:pt x="55" y="711"/>
                    </a:cubicBezTo>
                    <a:cubicBezTo>
                      <a:pt x="54" y="711"/>
                      <a:pt x="53" y="712"/>
                      <a:pt x="52" y="713"/>
                    </a:cubicBezTo>
                    <a:cubicBezTo>
                      <a:pt x="76" y="772"/>
                      <a:pt x="100" y="831"/>
                      <a:pt x="124" y="890"/>
                    </a:cubicBezTo>
                    <a:close/>
                    <a:moveTo>
                      <a:pt x="1280" y="342"/>
                    </a:moveTo>
                    <a:cubicBezTo>
                      <a:pt x="1230" y="325"/>
                      <a:pt x="1184" y="309"/>
                      <a:pt x="1139" y="293"/>
                    </a:cubicBezTo>
                    <a:cubicBezTo>
                      <a:pt x="1138" y="294"/>
                      <a:pt x="1137" y="296"/>
                      <a:pt x="1136" y="297"/>
                    </a:cubicBezTo>
                    <a:cubicBezTo>
                      <a:pt x="1157" y="327"/>
                      <a:pt x="1179" y="358"/>
                      <a:pt x="1201" y="390"/>
                    </a:cubicBezTo>
                    <a:cubicBezTo>
                      <a:pt x="1228" y="374"/>
                      <a:pt x="1252" y="359"/>
                      <a:pt x="1280" y="342"/>
                    </a:cubicBezTo>
                    <a:close/>
                    <a:moveTo>
                      <a:pt x="1453" y="697"/>
                    </a:moveTo>
                    <a:cubicBezTo>
                      <a:pt x="1420" y="727"/>
                      <a:pt x="1391" y="754"/>
                      <a:pt x="1359" y="784"/>
                    </a:cubicBezTo>
                    <a:cubicBezTo>
                      <a:pt x="1396" y="790"/>
                      <a:pt x="1430" y="797"/>
                      <a:pt x="1466" y="803"/>
                    </a:cubicBezTo>
                    <a:cubicBezTo>
                      <a:pt x="1461" y="768"/>
                      <a:pt x="1457" y="734"/>
                      <a:pt x="1453" y="697"/>
                    </a:cubicBezTo>
                    <a:close/>
                    <a:moveTo>
                      <a:pt x="1214" y="391"/>
                    </a:moveTo>
                    <a:cubicBezTo>
                      <a:pt x="1214" y="393"/>
                      <a:pt x="1214" y="394"/>
                      <a:pt x="1214" y="396"/>
                    </a:cubicBezTo>
                    <a:cubicBezTo>
                      <a:pt x="1259" y="411"/>
                      <a:pt x="1305" y="427"/>
                      <a:pt x="1354" y="444"/>
                    </a:cubicBezTo>
                    <a:cubicBezTo>
                      <a:pt x="1331" y="410"/>
                      <a:pt x="1310" y="378"/>
                      <a:pt x="1288" y="346"/>
                    </a:cubicBezTo>
                    <a:cubicBezTo>
                      <a:pt x="1262" y="362"/>
                      <a:pt x="1238" y="376"/>
                      <a:pt x="1214" y="391"/>
                    </a:cubicBezTo>
                    <a:close/>
                    <a:moveTo>
                      <a:pt x="574" y="213"/>
                    </a:moveTo>
                    <a:cubicBezTo>
                      <a:pt x="574" y="214"/>
                      <a:pt x="573" y="216"/>
                      <a:pt x="573" y="218"/>
                    </a:cubicBezTo>
                    <a:cubicBezTo>
                      <a:pt x="600" y="251"/>
                      <a:pt x="627" y="285"/>
                      <a:pt x="657" y="321"/>
                    </a:cubicBezTo>
                    <a:cubicBezTo>
                      <a:pt x="664" y="286"/>
                      <a:pt x="672" y="256"/>
                      <a:pt x="674" y="222"/>
                    </a:cubicBezTo>
                    <a:cubicBezTo>
                      <a:pt x="640" y="219"/>
                      <a:pt x="607" y="216"/>
                      <a:pt x="574" y="213"/>
                    </a:cubicBezTo>
                    <a:close/>
                    <a:moveTo>
                      <a:pt x="289" y="388"/>
                    </a:moveTo>
                    <a:cubicBezTo>
                      <a:pt x="289" y="342"/>
                      <a:pt x="289" y="300"/>
                      <a:pt x="289" y="255"/>
                    </a:cubicBezTo>
                    <a:cubicBezTo>
                      <a:pt x="263" y="285"/>
                      <a:pt x="234" y="310"/>
                      <a:pt x="211" y="341"/>
                    </a:cubicBezTo>
                    <a:cubicBezTo>
                      <a:pt x="237" y="357"/>
                      <a:pt x="262" y="372"/>
                      <a:pt x="289" y="388"/>
                    </a:cubicBezTo>
                    <a:close/>
                    <a:moveTo>
                      <a:pt x="40" y="704"/>
                    </a:moveTo>
                    <a:cubicBezTo>
                      <a:pt x="36" y="737"/>
                      <a:pt x="32" y="765"/>
                      <a:pt x="28" y="792"/>
                    </a:cubicBezTo>
                    <a:cubicBezTo>
                      <a:pt x="27" y="802"/>
                      <a:pt x="31" y="810"/>
                      <a:pt x="38" y="817"/>
                    </a:cubicBezTo>
                    <a:cubicBezTo>
                      <a:pt x="60" y="839"/>
                      <a:pt x="82" y="861"/>
                      <a:pt x="104" y="883"/>
                    </a:cubicBezTo>
                    <a:cubicBezTo>
                      <a:pt x="107" y="885"/>
                      <a:pt x="110" y="887"/>
                      <a:pt x="112" y="889"/>
                    </a:cubicBezTo>
                    <a:cubicBezTo>
                      <a:pt x="113" y="889"/>
                      <a:pt x="114" y="888"/>
                      <a:pt x="115" y="887"/>
                    </a:cubicBezTo>
                    <a:cubicBezTo>
                      <a:pt x="91" y="828"/>
                      <a:pt x="67" y="768"/>
                      <a:pt x="40" y="704"/>
                    </a:cubicBezTo>
                    <a:close/>
                    <a:moveTo>
                      <a:pt x="621" y="1380"/>
                    </a:moveTo>
                    <a:cubicBezTo>
                      <a:pt x="625" y="1399"/>
                      <a:pt x="629" y="1415"/>
                      <a:pt x="632" y="1431"/>
                    </a:cubicBezTo>
                    <a:cubicBezTo>
                      <a:pt x="698" y="1431"/>
                      <a:pt x="762" y="1431"/>
                      <a:pt x="825" y="1431"/>
                    </a:cubicBezTo>
                    <a:cubicBezTo>
                      <a:pt x="825" y="1431"/>
                      <a:pt x="825" y="1430"/>
                      <a:pt x="825" y="1430"/>
                    </a:cubicBezTo>
                    <a:cubicBezTo>
                      <a:pt x="758" y="1414"/>
                      <a:pt x="691" y="1397"/>
                      <a:pt x="621" y="1380"/>
                    </a:cubicBezTo>
                    <a:close/>
                    <a:moveTo>
                      <a:pt x="978" y="300"/>
                    </a:moveTo>
                    <a:cubicBezTo>
                      <a:pt x="979" y="299"/>
                      <a:pt x="980" y="298"/>
                      <a:pt x="981" y="297"/>
                    </a:cubicBezTo>
                    <a:cubicBezTo>
                      <a:pt x="966" y="271"/>
                      <a:pt x="952" y="244"/>
                      <a:pt x="936" y="219"/>
                    </a:cubicBezTo>
                    <a:cubicBezTo>
                      <a:pt x="934" y="215"/>
                      <a:pt x="928" y="213"/>
                      <a:pt x="925" y="213"/>
                    </a:cubicBezTo>
                    <a:cubicBezTo>
                      <a:pt x="894" y="214"/>
                      <a:pt x="863" y="217"/>
                      <a:pt x="829" y="223"/>
                    </a:cubicBezTo>
                    <a:cubicBezTo>
                      <a:pt x="881" y="250"/>
                      <a:pt x="930" y="275"/>
                      <a:pt x="978" y="300"/>
                    </a:cubicBezTo>
                    <a:close/>
                    <a:moveTo>
                      <a:pt x="364" y="1306"/>
                    </a:moveTo>
                    <a:cubicBezTo>
                      <a:pt x="365" y="1305"/>
                      <a:pt x="365" y="1305"/>
                      <a:pt x="366" y="1304"/>
                    </a:cubicBezTo>
                    <a:cubicBezTo>
                      <a:pt x="361" y="1288"/>
                      <a:pt x="356" y="1272"/>
                      <a:pt x="352" y="1255"/>
                    </a:cubicBezTo>
                    <a:cubicBezTo>
                      <a:pt x="349" y="1241"/>
                      <a:pt x="341" y="1234"/>
                      <a:pt x="329" y="1228"/>
                    </a:cubicBezTo>
                    <a:cubicBezTo>
                      <a:pt x="289" y="1209"/>
                      <a:pt x="250" y="1189"/>
                      <a:pt x="211" y="1169"/>
                    </a:cubicBezTo>
                    <a:cubicBezTo>
                      <a:pt x="206" y="1167"/>
                      <a:pt x="201" y="1164"/>
                      <a:pt x="196" y="1162"/>
                    </a:cubicBezTo>
                    <a:cubicBezTo>
                      <a:pt x="195" y="1163"/>
                      <a:pt x="195" y="1163"/>
                      <a:pt x="195" y="1164"/>
                    </a:cubicBezTo>
                    <a:cubicBezTo>
                      <a:pt x="251" y="1211"/>
                      <a:pt x="307" y="1258"/>
                      <a:pt x="364" y="1306"/>
                    </a:cubicBezTo>
                    <a:close/>
                    <a:moveTo>
                      <a:pt x="1125" y="1309"/>
                    </a:moveTo>
                    <a:cubicBezTo>
                      <a:pt x="1126" y="1310"/>
                      <a:pt x="1127" y="1311"/>
                      <a:pt x="1128" y="1312"/>
                    </a:cubicBezTo>
                    <a:cubicBezTo>
                      <a:pt x="1176" y="1287"/>
                      <a:pt x="1223" y="1261"/>
                      <a:pt x="1271" y="1236"/>
                    </a:cubicBezTo>
                    <a:cubicBezTo>
                      <a:pt x="1271" y="1235"/>
                      <a:pt x="1270" y="1234"/>
                      <a:pt x="1270" y="1232"/>
                    </a:cubicBezTo>
                    <a:cubicBezTo>
                      <a:pt x="1229" y="1234"/>
                      <a:pt x="1188" y="1237"/>
                      <a:pt x="1147" y="1239"/>
                    </a:cubicBezTo>
                    <a:cubicBezTo>
                      <a:pt x="1139" y="1263"/>
                      <a:pt x="1132" y="1286"/>
                      <a:pt x="1125" y="1309"/>
                    </a:cubicBezTo>
                    <a:close/>
                    <a:moveTo>
                      <a:pt x="428" y="1337"/>
                    </a:moveTo>
                    <a:cubicBezTo>
                      <a:pt x="428" y="1338"/>
                      <a:pt x="428" y="1339"/>
                      <a:pt x="428" y="1340"/>
                    </a:cubicBezTo>
                    <a:cubicBezTo>
                      <a:pt x="492" y="1369"/>
                      <a:pt x="556" y="1398"/>
                      <a:pt x="623" y="1429"/>
                    </a:cubicBezTo>
                    <a:cubicBezTo>
                      <a:pt x="619" y="1409"/>
                      <a:pt x="616" y="1394"/>
                      <a:pt x="612" y="1378"/>
                    </a:cubicBezTo>
                    <a:cubicBezTo>
                      <a:pt x="551" y="1364"/>
                      <a:pt x="489" y="1351"/>
                      <a:pt x="428" y="1337"/>
                    </a:cubicBezTo>
                    <a:close/>
                    <a:moveTo>
                      <a:pt x="1172" y="1225"/>
                    </a:moveTo>
                    <a:cubicBezTo>
                      <a:pt x="1172" y="1227"/>
                      <a:pt x="1172" y="1228"/>
                      <a:pt x="1172" y="1229"/>
                    </a:cubicBezTo>
                    <a:cubicBezTo>
                      <a:pt x="1210" y="1227"/>
                      <a:pt x="1247" y="1226"/>
                      <a:pt x="1284" y="1223"/>
                    </a:cubicBezTo>
                    <a:cubicBezTo>
                      <a:pt x="1288" y="1223"/>
                      <a:pt x="1294" y="1221"/>
                      <a:pt x="1295" y="1218"/>
                    </a:cubicBezTo>
                    <a:cubicBezTo>
                      <a:pt x="1306" y="1196"/>
                      <a:pt x="1315" y="1174"/>
                      <a:pt x="1326" y="1147"/>
                    </a:cubicBezTo>
                    <a:cubicBezTo>
                      <a:pt x="1271" y="1175"/>
                      <a:pt x="1222" y="1200"/>
                      <a:pt x="1172" y="1225"/>
                    </a:cubicBezTo>
                    <a:close/>
                    <a:moveTo>
                      <a:pt x="1106" y="1333"/>
                    </a:moveTo>
                    <a:cubicBezTo>
                      <a:pt x="1105" y="1331"/>
                      <a:pt x="1104" y="1330"/>
                      <a:pt x="1103" y="1329"/>
                    </a:cubicBezTo>
                    <a:cubicBezTo>
                      <a:pt x="1041" y="1342"/>
                      <a:pt x="979" y="1356"/>
                      <a:pt x="916" y="1370"/>
                    </a:cubicBezTo>
                    <a:cubicBezTo>
                      <a:pt x="948" y="1374"/>
                      <a:pt x="980" y="1376"/>
                      <a:pt x="1012" y="1378"/>
                    </a:cubicBezTo>
                    <a:cubicBezTo>
                      <a:pt x="1031" y="1379"/>
                      <a:pt x="1050" y="1380"/>
                      <a:pt x="1069" y="1380"/>
                    </a:cubicBezTo>
                    <a:cubicBezTo>
                      <a:pt x="1074" y="1380"/>
                      <a:pt x="1081" y="1376"/>
                      <a:pt x="1084" y="1372"/>
                    </a:cubicBezTo>
                    <a:cubicBezTo>
                      <a:pt x="1092" y="1360"/>
                      <a:pt x="1099" y="1346"/>
                      <a:pt x="1106" y="1333"/>
                    </a:cubicBezTo>
                    <a:close/>
                    <a:moveTo>
                      <a:pt x="1453" y="926"/>
                    </a:moveTo>
                    <a:cubicBezTo>
                      <a:pt x="1452" y="924"/>
                      <a:pt x="1452" y="923"/>
                      <a:pt x="1451" y="921"/>
                    </a:cubicBezTo>
                    <a:cubicBezTo>
                      <a:pt x="1423" y="921"/>
                      <a:pt x="1396" y="921"/>
                      <a:pt x="1366" y="921"/>
                    </a:cubicBezTo>
                    <a:cubicBezTo>
                      <a:pt x="1365" y="955"/>
                      <a:pt x="1363" y="988"/>
                      <a:pt x="1361" y="1024"/>
                    </a:cubicBezTo>
                    <a:cubicBezTo>
                      <a:pt x="1393" y="990"/>
                      <a:pt x="1423" y="958"/>
                      <a:pt x="1453" y="926"/>
                    </a:cubicBezTo>
                    <a:close/>
                    <a:moveTo>
                      <a:pt x="686" y="214"/>
                    </a:moveTo>
                    <a:cubicBezTo>
                      <a:pt x="726" y="214"/>
                      <a:pt x="762" y="214"/>
                      <a:pt x="801" y="214"/>
                    </a:cubicBezTo>
                    <a:cubicBezTo>
                      <a:pt x="769" y="188"/>
                      <a:pt x="738" y="163"/>
                      <a:pt x="706" y="136"/>
                    </a:cubicBezTo>
                    <a:cubicBezTo>
                      <a:pt x="699" y="164"/>
                      <a:pt x="693" y="188"/>
                      <a:pt x="686" y="214"/>
                    </a:cubicBezTo>
                    <a:close/>
                    <a:moveTo>
                      <a:pt x="1039" y="1391"/>
                    </a:moveTo>
                    <a:cubicBezTo>
                      <a:pt x="1039" y="1390"/>
                      <a:pt x="1038" y="1389"/>
                      <a:pt x="1038" y="1387"/>
                    </a:cubicBezTo>
                    <a:cubicBezTo>
                      <a:pt x="986" y="1384"/>
                      <a:pt x="934" y="1381"/>
                      <a:pt x="881" y="1378"/>
                    </a:cubicBezTo>
                    <a:cubicBezTo>
                      <a:pt x="877" y="1395"/>
                      <a:pt x="872" y="1410"/>
                      <a:pt x="873" y="1429"/>
                    </a:cubicBezTo>
                    <a:cubicBezTo>
                      <a:pt x="930" y="1416"/>
                      <a:pt x="984" y="1404"/>
                      <a:pt x="1039" y="1391"/>
                    </a:cubicBezTo>
                    <a:close/>
                    <a:moveTo>
                      <a:pt x="499" y="297"/>
                    </a:moveTo>
                    <a:cubicBezTo>
                      <a:pt x="500" y="297"/>
                      <a:pt x="502" y="297"/>
                      <a:pt x="503" y="297"/>
                    </a:cubicBezTo>
                    <a:cubicBezTo>
                      <a:pt x="519" y="269"/>
                      <a:pt x="536" y="240"/>
                      <a:pt x="553" y="210"/>
                    </a:cubicBezTo>
                    <a:cubicBezTo>
                      <a:pt x="524" y="204"/>
                      <a:pt x="498" y="196"/>
                      <a:pt x="468" y="193"/>
                    </a:cubicBezTo>
                    <a:cubicBezTo>
                      <a:pt x="479" y="230"/>
                      <a:pt x="489" y="264"/>
                      <a:pt x="499" y="297"/>
                    </a:cubicBezTo>
                    <a:close/>
                    <a:moveTo>
                      <a:pt x="44" y="833"/>
                    </a:moveTo>
                    <a:cubicBezTo>
                      <a:pt x="43" y="833"/>
                      <a:pt x="42" y="833"/>
                      <a:pt x="41" y="834"/>
                    </a:cubicBezTo>
                    <a:cubicBezTo>
                      <a:pt x="70" y="892"/>
                      <a:pt x="98" y="950"/>
                      <a:pt x="127" y="1007"/>
                    </a:cubicBezTo>
                    <a:cubicBezTo>
                      <a:pt x="129" y="979"/>
                      <a:pt x="128" y="952"/>
                      <a:pt x="126" y="925"/>
                    </a:cubicBezTo>
                    <a:cubicBezTo>
                      <a:pt x="126" y="919"/>
                      <a:pt x="122" y="912"/>
                      <a:pt x="118" y="908"/>
                    </a:cubicBezTo>
                    <a:cubicBezTo>
                      <a:pt x="94" y="882"/>
                      <a:pt x="69" y="857"/>
                      <a:pt x="44" y="833"/>
                    </a:cubicBezTo>
                    <a:close/>
                    <a:moveTo>
                      <a:pt x="299" y="374"/>
                    </a:moveTo>
                    <a:cubicBezTo>
                      <a:pt x="300" y="374"/>
                      <a:pt x="301" y="375"/>
                      <a:pt x="302" y="375"/>
                    </a:cubicBezTo>
                    <a:cubicBezTo>
                      <a:pt x="323" y="345"/>
                      <a:pt x="345" y="315"/>
                      <a:pt x="367" y="284"/>
                    </a:cubicBezTo>
                    <a:cubicBezTo>
                      <a:pt x="344" y="272"/>
                      <a:pt x="323" y="261"/>
                      <a:pt x="299" y="249"/>
                    </a:cubicBezTo>
                    <a:cubicBezTo>
                      <a:pt x="299" y="293"/>
                      <a:pt x="299" y="334"/>
                      <a:pt x="299" y="374"/>
                    </a:cubicBezTo>
                    <a:close/>
                    <a:moveTo>
                      <a:pt x="1375" y="911"/>
                    </a:moveTo>
                    <a:cubicBezTo>
                      <a:pt x="1400" y="912"/>
                      <a:pt x="1424" y="913"/>
                      <a:pt x="1449" y="915"/>
                    </a:cubicBezTo>
                    <a:cubicBezTo>
                      <a:pt x="1457" y="915"/>
                      <a:pt x="1461" y="911"/>
                      <a:pt x="1462" y="904"/>
                    </a:cubicBezTo>
                    <a:cubicBezTo>
                      <a:pt x="1463" y="876"/>
                      <a:pt x="1463" y="848"/>
                      <a:pt x="1464" y="823"/>
                    </a:cubicBezTo>
                    <a:cubicBezTo>
                      <a:pt x="1436" y="851"/>
                      <a:pt x="1406" y="880"/>
                      <a:pt x="1375" y="911"/>
                    </a:cubicBezTo>
                    <a:close/>
                    <a:moveTo>
                      <a:pt x="668" y="213"/>
                    </a:moveTo>
                    <a:cubicBezTo>
                      <a:pt x="668" y="211"/>
                      <a:pt x="669" y="209"/>
                      <a:pt x="670" y="208"/>
                    </a:cubicBezTo>
                    <a:cubicBezTo>
                      <a:pt x="654" y="182"/>
                      <a:pt x="639" y="157"/>
                      <a:pt x="622" y="130"/>
                    </a:cubicBezTo>
                    <a:cubicBezTo>
                      <a:pt x="603" y="155"/>
                      <a:pt x="586" y="178"/>
                      <a:pt x="566" y="204"/>
                    </a:cubicBezTo>
                    <a:cubicBezTo>
                      <a:pt x="603" y="207"/>
                      <a:pt x="635" y="210"/>
                      <a:pt x="668" y="213"/>
                    </a:cubicBezTo>
                    <a:close/>
                    <a:moveTo>
                      <a:pt x="1270" y="331"/>
                    </a:moveTo>
                    <a:cubicBezTo>
                      <a:pt x="1270" y="330"/>
                      <a:pt x="1271" y="329"/>
                      <a:pt x="1272" y="328"/>
                    </a:cubicBezTo>
                    <a:cubicBezTo>
                      <a:pt x="1249" y="304"/>
                      <a:pt x="1227" y="279"/>
                      <a:pt x="1204" y="255"/>
                    </a:cubicBezTo>
                    <a:cubicBezTo>
                      <a:pt x="1201" y="252"/>
                      <a:pt x="1194" y="249"/>
                      <a:pt x="1191" y="251"/>
                    </a:cubicBezTo>
                    <a:cubicBezTo>
                      <a:pt x="1172" y="260"/>
                      <a:pt x="1153" y="270"/>
                      <a:pt x="1131" y="282"/>
                    </a:cubicBezTo>
                    <a:cubicBezTo>
                      <a:pt x="1180" y="299"/>
                      <a:pt x="1225" y="315"/>
                      <a:pt x="1270" y="331"/>
                    </a:cubicBezTo>
                    <a:close/>
                    <a:moveTo>
                      <a:pt x="816" y="215"/>
                    </a:moveTo>
                    <a:cubicBezTo>
                      <a:pt x="851" y="211"/>
                      <a:pt x="883" y="208"/>
                      <a:pt x="914" y="205"/>
                    </a:cubicBezTo>
                    <a:cubicBezTo>
                      <a:pt x="914" y="203"/>
                      <a:pt x="914" y="202"/>
                      <a:pt x="915" y="201"/>
                    </a:cubicBezTo>
                    <a:cubicBezTo>
                      <a:pt x="876" y="180"/>
                      <a:pt x="837" y="160"/>
                      <a:pt x="796" y="137"/>
                    </a:cubicBezTo>
                    <a:cubicBezTo>
                      <a:pt x="803" y="166"/>
                      <a:pt x="809" y="190"/>
                      <a:pt x="816" y="215"/>
                    </a:cubicBezTo>
                    <a:close/>
                    <a:moveTo>
                      <a:pt x="385" y="1329"/>
                    </a:moveTo>
                    <a:cubicBezTo>
                      <a:pt x="394" y="1346"/>
                      <a:pt x="401" y="1358"/>
                      <a:pt x="408" y="1371"/>
                    </a:cubicBezTo>
                    <a:cubicBezTo>
                      <a:pt x="412" y="1379"/>
                      <a:pt x="417" y="1383"/>
                      <a:pt x="426" y="1385"/>
                    </a:cubicBezTo>
                    <a:cubicBezTo>
                      <a:pt x="440" y="1387"/>
                      <a:pt x="454" y="1391"/>
                      <a:pt x="469" y="1395"/>
                    </a:cubicBezTo>
                    <a:cubicBezTo>
                      <a:pt x="505" y="1403"/>
                      <a:pt x="542" y="1411"/>
                      <a:pt x="578" y="1419"/>
                    </a:cubicBezTo>
                    <a:cubicBezTo>
                      <a:pt x="578" y="1419"/>
                      <a:pt x="579" y="1418"/>
                      <a:pt x="579" y="1417"/>
                    </a:cubicBezTo>
                    <a:cubicBezTo>
                      <a:pt x="515" y="1388"/>
                      <a:pt x="452" y="1360"/>
                      <a:pt x="385" y="1329"/>
                    </a:cubicBezTo>
                    <a:close/>
                    <a:moveTo>
                      <a:pt x="1184" y="245"/>
                    </a:moveTo>
                    <a:cubicBezTo>
                      <a:pt x="1184" y="244"/>
                      <a:pt x="1184" y="242"/>
                      <a:pt x="1183" y="241"/>
                    </a:cubicBezTo>
                    <a:cubicBezTo>
                      <a:pt x="1140" y="226"/>
                      <a:pt x="1096" y="212"/>
                      <a:pt x="1052" y="197"/>
                    </a:cubicBezTo>
                    <a:cubicBezTo>
                      <a:pt x="1051" y="198"/>
                      <a:pt x="1051" y="200"/>
                      <a:pt x="1050" y="201"/>
                    </a:cubicBezTo>
                    <a:cubicBezTo>
                      <a:pt x="1074" y="226"/>
                      <a:pt x="1097" y="251"/>
                      <a:pt x="1122" y="277"/>
                    </a:cubicBezTo>
                    <a:cubicBezTo>
                      <a:pt x="1143" y="266"/>
                      <a:pt x="1164" y="256"/>
                      <a:pt x="1184" y="245"/>
                    </a:cubicBezTo>
                    <a:close/>
                    <a:moveTo>
                      <a:pt x="329" y="1292"/>
                    </a:moveTo>
                    <a:cubicBezTo>
                      <a:pt x="330" y="1291"/>
                      <a:pt x="331" y="1290"/>
                      <a:pt x="332" y="1289"/>
                    </a:cubicBezTo>
                    <a:cubicBezTo>
                      <a:pt x="280" y="1245"/>
                      <a:pt x="228" y="1202"/>
                      <a:pt x="176" y="1158"/>
                    </a:cubicBezTo>
                    <a:cubicBezTo>
                      <a:pt x="181" y="1180"/>
                      <a:pt x="189" y="1199"/>
                      <a:pt x="198" y="1219"/>
                    </a:cubicBezTo>
                    <a:cubicBezTo>
                      <a:pt x="200" y="1223"/>
                      <a:pt x="205" y="1227"/>
                      <a:pt x="209" y="1229"/>
                    </a:cubicBezTo>
                    <a:cubicBezTo>
                      <a:pt x="249" y="1250"/>
                      <a:pt x="289" y="1271"/>
                      <a:pt x="329" y="1292"/>
                    </a:cubicBezTo>
                    <a:close/>
                    <a:moveTo>
                      <a:pt x="392" y="176"/>
                    </a:moveTo>
                    <a:cubicBezTo>
                      <a:pt x="390" y="175"/>
                      <a:pt x="389" y="175"/>
                      <a:pt x="387" y="174"/>
                    </a:cubicBezTo>
                    <a:cubicBezTo>
                      <a:pt x="360" y="196"/>
                      <a:pt x="332" y="218"/>
                      <a:pt x="302" y="242"/>
                    </a:cubicBezTo>
                    <a:cubicBezTo>
                      <a:pt x="326" y="254"/>
                      <a:pt x="347" y="265"/>
                      <a:pt x="370" y="277"/>
                    </a:cubicBezTo>
                    <a:cubicBezTo>
                      <a:pt x="377" y="241"/>
                      <a:pt x="384" y="209"/>
                      <a:pt x="392" y="176"/>
                    </a:cubicBezTo>
                    <a:close/>
                    <a:moveTo>
                      <a:pt x="954" y="206"/>
                    </a:moveTo>
                    <a:cubicBezTo>
                      <a:pt x="954" y="208"/>
                      <a:pt x="954" y="209"/>
                      <a:pt x="953" y="211"/>
                    </a:cubicBezTo>
                    <a:cubicBezTo>
                      <a:pt x="1002" y="230"/>
                      <a:pt x="1050" y="249"/>
                      <a:pt x="1098" y="268"/>
                    </a:cubicBezTo>
                    <a:cubicBezTo>
                      <a:pt x="1099" y="267"/>
                      <a:pt x="1099" y="266"/>
                      <a:pt x="1100" y="265"/>
                    </a:cubicBezTo>
                    <a:cubicBezTo>
                      <a:pt x="1076" y="240"/>
                      <a:pt x="1053" y="215"/>
                      <a:pt x="1030" y="190"/>
                    </a:cubicBezTo>
                    <a:cubicBezTo>
                      <a:pt x="1004" y="196"/>
                      <a:pt x="979" y="201"/>
                      <a:pt x="954" y="206"/>
                    </a:cubicBezTo>
                    <a:close/>
                    <a:moveTo>
                      <a:pt x="29" y="828"/>
                    </a:moveTo>
                    <a:cubicBezTo>
                      <a:pt x="30" y="855"/>
                      <a:pt x="32" y="878"/>
                      <a:pt x="32" y="902"/>
                    </a:cubicBezTo>
                    <a:cubicBezTo>
                      <a:pt x="32" y="913"/>
                      <a:pt x="36" y="921"/>
                      <a:pt x="43" y="929"/>
                    </a:cubicBezTo>
                    <a:cubicBezTo>
                      <a:pt x="64" y="951"/>
                      <a:pt x="85" y="973"/>
                      <a:pt x="106" y="995"/>
                    </a:cubicBezTo>
                    <a:cubicBezTo>
                      <a:pt x="108" y="997"/>
                      <a:pt x="110" y="999"/>
                      <a:pt x="112" y="1001"/>
                    </a:cubicBezTo>
                    <a:cubicBezTo>
                      <a:pt x="113" y="1000"/>
                      <a:pt x="114" y="999"/>
                      <a:pt x="115" y="999"/>
                    </a:cubicBezTo>
                    <a:cubicBezTo>
                      <a:pt x="87" y="942"/>
                      <a:pt x="59" y="886"/>
                      <a:pt x="29" y="828"/>
                    </a:cubicBezTo>
                    <a:close/>
                    <a:moveTo>
                      <a:pt x="474" y="181"/>
                    </a:moveTo>
                    <a:cubicBezTo>
                      <a:pt x="474" y="182"/>
                      <a:pt x="475" y="184"/>
                      <a:pt x="475" y="185"/>
                    </a:cubicBezTo>
                    <a:cubicBezTo>
                      <a:pt x="500" y="190"/>
                      <a:pt x="526" y="196"/>
                      <a:pt x="553" y="201"/>
                    </a:cubicBezTo>
                    <a:cubicBezTo>
                      <a:pt x="553" y="172"/>
                      <a:pt x="553" y="147"/>
                      <a:pt x="553" y="118"/>
                    </a:cubicBezTo>
                    <a:cubicBezTo>
                      <a:pt x="526" y="140"/>
                      <a:pt x="500" y="160"/>
                      <a:pt x="474" y="181"/>
                    </a:cubicBezTo>
                    <a:close/>
                    <a:moveTo>
                      <a:pt x="888" y="134"/>
                    </a:moveTo>
                    <a:cubicBezTo>
                      <a:pt x="888" y="135"/>
                      <a:pt x="887" y="135"/>
                      <a:pt x="886" y="136"/>
                    </a:cubicBezTo>
                    <a:cubicBezTo>
                      <a:pt x="902" y="158"/>
                      <a:pt x="919" y="180"/>
                      <a:pt x="935" y="202"/>
                    </a:cubicBezTo>
                    <a:cubicBezTo>
                      <a:pt x="962" y="197"/>
                      <a:pt x="987" y="191"/>
                      <a:pt x="1012" y="186"/>
                    </a:cubicBezTo>
                    <a:cubicBezTo>
                      <a:pt x="1012" y="185"/>
                      <a:pt x="1012" y="183"/>
                      <a:pt x="1012" y="182"/>
                    </a:cubicBezTo>
                    <a:cubicBezTo>
                      <a:pt x="971" y="166"/>
                      <a:pt x="930" y="150"/>
                      <a:pt x="888" y="134"/>
                    </a:cubicBezTo>
                    <a:close/>
                    <a:moveTo>
                      <a:pt x="455" y="188"/>
                    </a:moveTo>
                    <a:cubicBezTo>
                      <a:pt x="437" y="179"/>
                      <a:pt x="421" y="171"/>
                      <a:pt x="402" y="166"/>
                    </a:cubicBezTo>
                    <a:cubicBezTo>
                      <a:pt x="394" y="200"/>
                      <a:pt x="388" y="232"/>
                      <a:pt x="381" y="264"/>
                    </a:cubicBezTo>
                    <a:cubicBezTo>
                      <a:pt x="381" y="265"/>
                      <a:pt x="382" y="265"/>
                      <a:pt x="383" y="266"/>
                    </a:cubicBezTo>
                    <a:cubicBezTo>
                      <a:pt x="406" y="241"/>
                      <a:pt x="430" y="215"/>
                      <a:pt x="455" y="188"/>
                    </a:cubicBezTo>
                    <a:close/>
                    <a:moveTo>
                      <a:pt x="1343" y="1116"/>
                    </a:moveTo>
                    <a:cubicBezTo>
                      <a:pt x="1345" y="1117"/>
                      <a:pt x="1346" y="1117"/>
                      <a:pt x="1348" y="1118"/>
                    </a:cubicBezTo>
                    <a:cubicBezTo>
                      <a:pt x="1373" y="1089"/>
                      <a:pt x="1399" y="1060"/>
                      <a:pt x="1424" y="1032"/>
                    </a:cubicBezTo>
                    <a:cubicBezTo>
                      <a:pt x="1423" y="1030"/>
                      <a:pt x="1422" y="1029"/>
                      <a:pt x="1422" y="1028"/>
                    </a:cubicBezTo>
                    <a:cubicBezTo>
                      <a:pt x="1404" y="1031"/>
                      <a:pt x="1386" y="1033"/>
                      <a:pt x="1369" y="1037"/>
                    </a:cubicBezTo>
                    <a:cubicBezTo>
                      <a:pt x="1365" y="1038"/>
                      <a:pt x="1359" y="1043"/>
                      <a:pt x="1358" y="1046"/>
                    </a:cubicBezTo>
                    <a:cubicBezTo>
                      <a:pt x="1353" y="1069"/>
                      <a:pt x="1348" y="1093"/>
                      <a:pt x="1343" y="1116"/>
                    </a:cubicBezTo>
                    <a:close/>
                    <a:moveTo>
                      <a:pt x="1308" y="353"/>
                    </a:moveTo>
                    <a:cubicBezTo>
                      <a:pt x="1307" y="354"/>
                      <a:pt x="1305" y="355"/>
                      <a:pt x="1304" y="357"/>
                    </a:cubicBezTo>
                    <a:cubicBezTo>
                      <a:pt x="1323" y="384"/>
                      <a:pt x="1341" y="412"/>
                      <a:pt x="1362" y="442"/>
                    </a:cubicBezTo>
                    <a:cubicBezTo>
                      <a:pt x="1370" y="420"/>
                      <a:pt x="1376" y="402"/>
                      <a:pt x="1382" y="383"/>
                    </a:cubicBezTo>
                    <a:cubicBezTo>
                      <a:pt x="1356" y="372"/>
                      <a:pt x="1332" y="363"/>
                      <a:pt x="1308" y="353"/>
                    </a:cubicBezTo>
                    <a:close/>
                    <a:moveTo>
                      <a:pt x="1454" y="941"/>
                    </a:moveTo>
                    <a:cubicBezTo>
                      <a:pt x="1453" y="941"/>
                      <a:pt x="1451" y="940"/>
                      <a:pt x="1450" y="939"/>
                    </a:cubicBezTo>
                    <a:cubicBezTo>
                      <a:pt x="1424" y="968"/>
                      <a:pt x="1397" y="997"/>
                      <a:pt x="1367" y="1029"/>
                    </a:cubicBezTo>
                    <a:cubicBezTo>
                      <a:pt x="1393" y="1025"/>
                      <a:pt x="1413" y="1021"/>
                      <a:pt x="1434" y="1018"/>
                    </a:cubicBezTo>
                    <a:cubicBezTo>
                      <a:pt x="1441" y="992"/>
                      <a:pt x="1447" y="967"/>
                      <a:pt x="1454" y="941"/>
                    </a:cubicBezTo>
                    <a:close/>
                    <a:moveTo>
                      <a:pt x="715" y="134"/>
                    </a:moveTo>
                    <a:cubicBezTo>
                      <a:pt x="746" y="158"/>
                      <a:pt x="771" y="182"/>
                      <a:pt x="800" y="202"/>
                    </a:cubicBezTo>
                    <a:cubicBezTo>
                      <a:pt x="801" y="201"/>
                      <a:pt x="802" y="200"/>
                      <a:pt x="804" y="200"/>
                    </a:cubicBezTo>
                    <a:cubicBezTo>
                      <a:pt x="798" y="178"/>
                      <a:pt x="793" y="157"/>
                      <a:pt x="787" y="134"/>
                    </a:cubicBezTo>
                    <a:cubicBezTo>
                      <a:pt x="764" y="134"/>
                      <a:pt x="742" y="134"/>
                      <a:pt x="715" y="134"/>
                    </a:cubicBezTo>
                    <a:close/>
                    <a:moveTo>
                      <a:pt x="1046" y="183"/>
                    </a:moveTo>
                    <a:cubicBezTo>
                      <a:pt x="1046" y="185"/>
                      <a:pt x="1046" y="186"/>
                      <a:pt x="1046" y="187"/>
                    </a:cubicBezTo>
                    <a:cubicBezTo>
                      <a:pt x="1088" y="201"/>
                      <a:pt x="1129" y="215"/>
                      <a:pt x="1170" y="228"/>
                    </a:cubicBezTo>
                    <a:cubicBezTo>
                      <a:pt x="1170" y="227"/>
                      <a:pt x="1171" y="226"/>
                      <a:pt x="1171" y="226"/>
                    </a:cubicBezTo>
                    <a:cubicBezTo>
                      <a:pt x="1145" y="205"/>
                      <a:pt x="1119" y="184"/>
                      <a:pt x="1093" y="163"/>
                    </a:cubicBezTo>
                    <a:cubicBezTo>
                      <a:pt x="1076" y="170"/>
                      <a:pt x="1061" y="177"/>
                      <a:pt x="1046" y="183"/>
                    </a:cubicBezTo>
                    <a:close/>
                    <a:moveTo>
                      <a:pt x="1219" y="254"/>
                    </a:moveTo>
                    <a:cubicBezTo>
                      <a:pt x="1219" y="255"/>
                      <a:pt x="1218" y="256"/>
                      <a:pt x="1217" y="258"/>
                    </a:cubicBezTo>
                    <a:cubicBezTo>
                      <a:pt x="1240" y="282"/>
                      <a:pt x="1263" y="307"/>
                      <a:pt x="1288" y="334"/>
                    </a:cubicBezTo>
                    <a:cubicBezTo>
                      <a:pt x="1295" y="316"/>
                      <a:pt x="1302" y="302"/>
                      <a:pt x="1308" y="286"/>
                    </a:cubicBezTo>
                    <a:cubicBezTo>
                      <a:pt x="1278" y="275"/>
                      <a:pt x="1249" y="265"/>
                      <a:pt x="1219" y="254"/>
                    </a:cubicBezTo>
                    <a:close/>
                    <a:moveTo>
                      <a:pt x="676" y="203"/>
                    </a:moveTo>
                    <a:cubicBezTo>
                      <a:pt x="678" y="203"/>
                      <a:pt x="679" y="202"/>
                      <a:pt x="681" y="202"/>
                    </a:cubicBezTo>
                    <a:cubicBezTo>
                      <a:pt x="686" y="180"/>
                      <a:pt x="692" y="158"/>
                      <a:pt x="698" y="135"/>
                    </a:cubicBezTo>
                    <a:cubicBezTo>
                      <a:pt x="676" y="129"/>
                      <a:pt x="655" y="128"/>
                      <a:pt x="632" y="131"/>
                    </a:cubicBezTo>
                    <a:cubicBezTo>
                      <a:pt x="647" y="156"/>
                      <a:pt x="662" y="180"/>
                      <a:pt x="676" y="203"/>
                    </a:cubicBezTo>
                    <a:close/>
                    <a:moveTo>
                      <a:pt x="59" y="956"/>
                    </a:moveTo>
                    <a:cubicBezTo>
                      <a:pt x="58" y="957"/>
                      <a:pt x="58" y="957"/>
                      <a:pt x="57" y="958"/>
                    </a:cubicBezTo>
                    <a:cubicBezTo>
                      <a:pt x="86" y="1007"/>
                      <a:pt x="115" y="1056"/>
                      <a:pt x="143" y="1105"/>
                    </a:cubicBezTo>
                    <a:cubicBezTo>
                      <a:pt x="145" y="1104"/>
                      <a:pt x="146" y="1104"/>
                      <a:pt x="147" y="1103"/>
                    </a:cubicBezTo>
                    <a:cubicBezTo>
                      <a:pt x="142" y="1081"/>
                      <a:pt x="137" y="1058"/>
                      <a:pt x="132" y="1035"/>
                    </a:cubicBezTo>
                    <a:cubicBezTo>
                      <a:pt x="131" y="1033"/>
                      <a:pt x="129" y="1030"/>
                      <a:pt x="127" y="1029"/>
                    </a:cubicBezTo>
                    <a:cubicBezTo>
                      <a:pt x="104" y="1004"/>
                      <a:pt x="82" y="980"/>
                      <a:pt x="59" y="956"/>
                    </a:cubicBezTo>
                    <a:close/>
                    <a:moveTo>
                      <a:pt x="461" y="181"/>
                    </a:moveTo>
                    <a:cubicBezTo>
                      <a:pt x="475" y="155"/>
                      <a:pt x="487" y="132"/>
                      <a:pt x="502" y="104"/>
                    </a:cubicBezTo>
                    <a:cubicBezTo>
                      <a:pt x="483" y="115"/>
                      <a:pt x="468" y="123"/>
                      <a:pt x="453" y="132"/>
                    </a:cubicBezTo>
                    <a:cubicBezTo>
                      <a:pt x="439" y="140"/>
                      <a:pt x="424" y="149"/>
                      <a:pt x="407" y="158"/>
                    </a:cubicBezTo>
                    <a:cubicBezTo>
                      <a:pt x="421" y="164"/>
                      <a:pt x="432" y="169"/>
                      <a:pt x="442" y="173"/>
                    </a:cubicBezTo>
                    <a:cubicBezTo>
                      <a:pt x="448" y="175"/>
                      <a:pt x="453" y="177"/>
                      <a:pt x="461" y="181"/>
                    </a:cubicBezTo>
                    <a:close/>
                    <a:moveTo>
                      <a:pt x="1377" y="462"/>
                    </a:moveTo>
                    <a:cubicBezTo>
                      <a:pt x="1381" y="482"/>
                      <a:pt x="1410" y="542"/>
                      <a:pt x="1420" y="553"/>
                    </a:cubicBezTo>
                    <a:cubicBezTo>
                      <a:pt x="1425" y="535"/>
                      <a:pt x="1429" y="518"/>
                      <a:pt x="1433" y="501"/>
                    </a:cubicBezTo>
                    <a:cubicBezTo>
                      <a:pt x="1435" y="493"/>
                      <a:pt x="1436" y="486"/>
                      <a:pt x="1427" y="482"/>
                    </a:cubicBezTo>
                    <a:cubicBezTo>
                      <a:pt x="1411" y="476"/>
                      <a:pt x="1395" y="469"/>
                      <a:pt x="1377" y="462"/>
                    </a:cubicBezTo>
                    <a:close/>
                    <a:moveTo>
                      <a:pt x="166" y="315"/>
                    </a:moveTo>
                    <a:cubicBezTo>
                      <a:pt x="166" y="314"/>
                      <a:pt x="165" y="313"/>
                      <a:pt x="164" y="312"/>
                    </a:cubicBezTo>
                    <a:cubicBezTo>
                      <a:pt x="148" y="332"/>
                      <a:pt x="133" y="352"/>
                      <a:pt x="117" y="372"/>
                    </a:cubicBezTo>
                    <a:cubicBezTo>
                      <a:pt x="113" y="378"/>
                      <a:pt x="111" y="384"/>
                      <a:pt x="113" y="392"/>
                    </a:cubicBezTo>
                    <a:cubicBezTo>
                      <a:pt x="118" y="407"/>
                      <a:pt x="123" y="422"/>
                      <a:pt x="129" y="440"/>
                    </a:cubicBezTo>
                    <a:cubicBezTo>
                      <a:pt x="143" y="396"/>
                      <a:pt x="155" y="355"/>
                      <a:pt x="166" y="315"/>
                    </a:cubicBezTo>
                    <a:close/>
                    <a:moveTo>
                      <a:pt x="1278" y="1245"/>
                    </a:moveTo>
                    <a:cubicBezTo>
                      <a:pt x="1277" y="1245"/>
                      <a:pt x="1276" y="1244"/>
                      <a:pt x="1275" y="1243"/>
                    </a:cubicBezTo>
                    <a:cubicBezTo>
                      <a:pt x="1233" y="1265"/>
                      <a:pt x="1190" y="1287"/>
                      <a:pt x="1148" y="1310"/>
                    </a:cubicBezTo>
                    <a:cubicBezTo>
                      <a:pt x="1177" y="1306"/>
                      <a:pt x="1207" y="1301"/>
                      <a:pt x="1236" y="1295"/>
                    </a:cubicBezTo>
                    <a:cubicBezTo>
                      <a:pt x="1240" y="1294"/>
                      <a:pt x="1244" y="1292"/>
                      <a:pt x="1247" y="1288"/>
                    </a:cubicBezTo>
                    <a:cubicBezTo>
                      <a:pt x="1258" y="1274"/>
                      <a:pt x="1268" y="1260"/>
                      <a:pt x="1278" y="1245"/>
                    </a:cubicBezTo>
                    <a:close/>
                    <a:moveTo>
                      <a:pt x="205" y="333"/>
                    </a:moveTo>
                    <a:cubicBezTo>
                      <a:pt x="222" y="294"/>
                      <a:pt x="238" y="260"/>
                      <a:pt x="254" y="225"/>
                    </a:cubicBezTo>
                    <a:cubicBezTo>
                      <a:pt x="253" y="225"/>
                      <a:pt x="252" y="224"/>
                      <a:pt x="252" y="224"/>
                    </a:cubicBezTo>
                    <a:cubicBezTo>
                      <a:pt x="229" y="244"/>
                      <a:pt x="207" y="265"/>
                      <a:pt x="184" y="286"/>
                    </a:cubicBezTo>
                    <a:cubicBezTo>
                      <a:pt x="191" y="300"/>
                      <a:pt x="197" y="314"/>
                      <a:pt x="205" y="333"/>
                    </a:cubicBezTo>
                    <a:close/>
                    <a:moveTo>
                      <a:pt x="1080" y="158"/>
                    </a:moveTo>
                    <a:cubicBezTo>
                      <a:pt x="1040" y="146"/>
                      <a:pt x="1001" y="134"/>
                      <a:pt x="963" y="122"/>
                    </a:cubicBezTo>
                    <a:cubicBezTo>
                      <a:pt x="974" y="134"/>
                      <a:pt x="985" y="144"/>
                      <a:pt x="997" y="154"/>
                    </a:cubicBezTo>
                    <a:cubicBezTo>
                      <a:pt x="1009" y="163"/>
                      <a:pt x="1021" y="177"/>
                      <a:pt x="1034" y="178"/>
                    </a:cubicBezTo>
                    <a:cubicBezTo>
                      <a:pt x="1048" y="179"/>
                      <a:pt x="1062" y="167"/>
                      <a:pt x="1076" y="161"/>
                    </a:cubicBezTo>
                    <a:cubicBezTo>
                      <a:pt x="1077" y="161"/>
                      <a:pt x="1077" y="160"/>
                      <a:pt x="1080" y="158"/>
                    </a:cubicBezTo>
                    <a:close/>
                    <a:moveTo>
                      <a:pt x="811" y="132"/>
                    </a:moveTo>
                    <a:cubicBezTo>
                      <a:pt x="811" y="133"/>
                      <a:pt x="811" y="135"/>
                      <a:pt x="810" y="136"/>
                    </a:cubicBezTo>
                    <a:cubicBezTo>
                      <a:pt x="845" y="155"/>
                      <a:pt x="879" y="173"/>
                      <a:pt x="914" y="192"/>
                    </a:cubicBezTo>
                    <a:cubicBezTo>
                      <a:pt x="902" y="171"/>
                      <a:pt x="888" y="153"/>
                      <a:pt x="875" y="135"/>
                    </a:cubicBezTo>
                    <a:cubicBezTo>
                      <a:pt x="872" y="131"/>
                      <a:pt x="868" y="127"/>
                      <a:pt x="864" y="127"/>
                    </a:cubicBezTo>
                    <a:cubicBezTo>
                      <a:pt x="847" y="128"/>
                      <a:pt x="829" y="130"/>
                      <a:pt x="811" y="132"/>
                    </a:cubicBezTo>
                    <a:close/>
                    <a:moveTo>
                      <a:pt x="1211" y="1312"/>
                    </a:moveTo>
                    <a:cubicBezTo>
                      <a:pt x="1211" y="1310"/>
                      <a:pt x="1210" y="1309"/>
                      <a:pt x="1210" y="1308"/>
                    </a:cubicBezTo>
                    <a:cubicBezTo>
                      <a:pt x="1182" y="1313"/>
                      <a:pt x="1154" y="1318"/>
                      <a:pt x="1126" y="1324"/>
                    </a:cubicBezTo>
                    <a:cubicBezTo>
                      <a:pt x="1123" y="1324"/>
                      <a:pt x="1119" y="1327"/>
                      <a:pt x="1117" y="1330"/>
                    </a:cubicBezTo>
                    <a:cubicBezTo>
                      <a:pt x="1109" y="1344"/>
                      <a:pt x="1101" y="1358"/>
                      <a:pt x="1093" y="1372"/>
                    </a:cubicBezTo>
                    <a:cubicBezTo>
                      <a:pt x="1094" y="1372"/>
                      <a:pt x="1095" y="1373"/>
                      <a:pt x="1096" y="1374"/>
                    </a:cubicBezTo>
                    <a:cubicBezTo>
                      <a:pt x="1134" y="1353"/>
                      <a:pt x="1173" y="1332"/>
                      <a:pt x="1211" y="1312"/>
                    </a:cubicBezTo>
                    <a:close/>
                    <a:moveTo>
                      <a:pt x="393" y="1367"/>
                    </a:moveTo>
                    <a:cubicBezTo>
                      <a:pt x="394" y="1366"/>
                      <a:pt x="395" y="1365"/>
                      <a:pt x="396" y="1365"/>
                    </a:cubicBezTo>
                    <a:cubicBezTo>
                      <a:pt x="392" y="1358"/>
                      <a:pt x="388" y="1352"/>
                      <a:pt x="385" y="1346"/>
                    </a:cubicBezTo>
                    <a:cubicBezTo>
                      <a:pt x="379" y="1329"/>
                      <a:pt x="367" y="1319"/>
                      <a:pt x="351" y="1311"/>
                    </a:cubicBezTo>
                    <a:cubicBezTo>
                      <a:pt x="323" y="1298"/>
                      <a:pt x="296" y="1283"/>
                      <a:pt x="268" y="1268"/>
                    </a:cubicBezTo>
                    <a:cubicBezTo>
                      <a:pt x="264" y="1266"/>
                      <a:pt x="260" y="1265"/>
                      <a:pt x="256" y="1263"/>
                    </a:cubicBezTo>
                    <a:cubicBezTo>
                      <a:pt x="256" y="1264"/>
                      <a:pt x="255" y="1264"/>
                      <a:pt x="255" y="1265"/>
                    </a:cubicBezTo>
                    <a:cubicBezTo>
                      <a:pt x="301" y="1299"/>
                      <a:pt x="347" y="1333"/>
                      <a:pt x="393" y="1367"/>
                    </a:cubicBezTo>
                    <a:close/>
                    <a:moveTo>
                      <a:pt x="1294" y="339"/>
                    </a:moveTo>
                    <a:cubicBezTo>
                      <a:pt x="1322" y="350"/>
                      <a:pt x="1347" y="360"/>
                      <a:pt x="1372" y="370"/>
                    </a:cubicBezTo>
                    <a:cubicBezTo>
                      <a:pt x="1372" y="369"/>
                      <a:pt x="1373" y="368"/>
                      <a:pt x="1373" y="368"/>
                    </a:cubicBezTo>
                    <a:cubicBezTo>
                      <a:pt x="1354" y="343"/>
                      <a:pt x="1335" y="319"/>
                      <a:pt x="1315" y="292"/>
                    </a:cubicBezTo>
                    <a:cubicBezTo>
                      <a:pt x="1307" y="309"/>
                      <a:pt x="1301" y="323"/>
                      <a:pt x="1294" y="339"/>
                    </a:cubicBezTo>
                    <a:close/>
                    <a:moveTo>
                      <a:pt x="700" y="1441"/>
                    </a:moveTo>
                    <a:cubicBezTo>
                      <a:pt x="700" y="1442"/>
                      <a:pt x="700" y="1442"/>
                      <a:pt x="700" y="1443"/>
                    </a:cubicBezTo>
                    <a:cubicBezTo>
                      <a:pt x="748" y="1451"/>
                      <a:pt x="796" y="1459"/>
                      <a:pt x="846" y="1468"/>
                    </a:cubicBezTo>
                    <a:cubicBezTo>
                      <a:pt x="850" y="1459"/>
                      <a:pt x="853" y="1451"/>
                      <a:pt x="857" y="1441"/>
                    </a:cubicBezTo>
                    <a:cubicBezTo>
                      <a:pt x="802" y="1441"/>
                      <a:pt x="751" y="1441"/>
                      <a:pt x="700" y="1441"/>
                    </a:cubicBezTo>
                    <a:close/>
                    <a:moveTo>
                      <a:pt x="788" y="1467"/>
                    </a:moveTo>
                    <a:cubicBezTo>
                      <a:pt x="789" y="1467"/>
                      <a:pt x="789" y="1466"/>
                      <a:pt x="789" y="1466"/>
                    </a:cubicBezTo>
                    <a:cubicBezTo>
                      <a:pt x="739" y="1457"/>
                      <a:pt x="689" y="1449"/>
                      <a:pt x="636" y="1440"/>
                    </a:cubicBezTo>
                    <a:cubicBezTo>
                      <a:pt x="640" y="1451"/>
                      <a:pt x="643" y="1459"/>
                      <a:pt x="646" y="1467"/>
                    </a:cubicBezTo>
                    <a:cubicBezTo>
                      <a:pt x="694" y="1467"/>
                      <a:pt x="741" y="1467"/>
                      <a:pt x="788" y="1467"/>
                    </a:cubicBezTo>
                    <a:close/>
                    <a:moveTo>
                      <a:pt x="182" y="300"/>
                    </a:moveTo>
                    <a:cubicBezTo>
                      <a:pt x="181" y="301"/>
                      <a:pt x="180" y="301"/>
                      <a:pt x="178" y="301"/>
                    </a:cubicBezTo>
                    <a:cubicBezTo>
                      <a:pt x="167" y="340"/>
                      <a:pt x="156" y="378"/>
                      <a:pt x="144" y="417"/>
                    </a:cubicBezTo>
                    <a:cubicBezTo>
                      <a:pt x="163" y="395"/>
                      <a:pt x="179" y="371"/>
                      <a:pt x="195" y="348"/>
                    </a:cubicBezTo>
                    <a:cubicBezTo>
                      <a:pt x="197" y="344"/>
                      <a:pt x="197" y="337"/>
                      <a:pt x="196" y="333"/>
                    </a:cubicBezTo>
                    <a:cubicBezTo>
                      <a:pt x="192" y="322"/>
                      <a:pt x="187" y="311"/>
                      <a:pt x="182" y="300"/>
                    </a:cubicBezTo>
                    <a:close/>
                    <a:moveTo>
                      <a:pt x="1216" y="201"/>
                    </a:moveTo>
                    <a:cubicBezTo>
                      <a:pt x="1184" y="191"/>
                      <a:pt x="1154" y="182"/>
                      <a:pt x="1124" y="172"/>
                    </a:cubicBezTo>
                    <a:cubicBezTo>
                      <a:pt x="1123" y="174"/>
                      <a:pt x="1122" y="175"/>
                      <a:pt x="1122" y="176"/>
                    </a:cubicBezTo>
                    <a:cubicBezTo>
                      <a:pt x="1146" y="196"/>
                      <a:pt x="1171" y="216"/>
                      <a:pt x="1196" y="236"/>
                    </a:cubicBezTo>
                    <a:cubicBezTo>
                      <a:pt x="1203" y="224"/>
                      <a:pt x="1209" y="214"/>
                      <a:pt x="1216" y="201"/>
                    </a:cubicBezTo>
                    <a:close/>
                    <a:moveTo>
                      <a:pt x="357" y="150"/>
                    </a:moveTo>
                    <a:cubicBezTo>
                      <a:pt x="356" y="149"/>
                      <a:pt x="356" y="149"/>
                      <a:pt x="355" y="148"/>
                    </a:cubicBezTo>
                    <a:cubicBezTo>
                      <a:pt x="329" y="165"/>
                      <a:pt x="302" y="183"/>
                      <a:pt x="275" y="201"/>
                    </a:cubicBezTo>
                    <a:cubicBezTo>
                      <a:pt x="283" y="213"/>
                      <a:pt x="289" y="223"/>
                      <a:pt x="296" y="235"/>
                    </a:cubicBezTo>
                    <a:cubicBezTo>
                      <a:pt x="318" y="205"/>
                      <a:pt x="337" y="178"/>
                      <a:pt x="357" y="150"/>
                    </a:cubicBezTo>
                    <a:close/>
                    <a:moveTo>
                      <a:pt x="613" y="128"/>
                    </a:moveTo>
                    <a:cubicBezTo>
                      <a:pt x="593" y="119"/>
                      <a:pt x="576" y="117"/>
                      <a:pt x="561" y="121"/>
                    </a:cubicBezTo>
                    <a:cubicBezTo>
                      <a:pt x="562" y="143"/>
                      <a:pt x="563" y="166"/>
                      <a:pt x="565" y="193"/>
                    </a:cubicBezTo>
                    <a:cubicBezTo>
                      <a:pt x="577" y="177"/>
                      <a:pt x="586" y="165"/>
                      <a:pt x="596" y="152"/>
                    </a:cubicBezTo>
                    <a:cubicBezTo>
                      <a:pt x="602" y="144"/>
                      <a:pt x="607" y="136"/>
                      <a:pt x="613" y="128"/>
                    </a:cubicBezTo>
                    <a:close/>
                    <a:moveTo>
                      <a:pt x="46" y="954"/>
                    </a:moveTo>
                    <a:cubicBezTo>
                      <a:pt x="45" y="958"/>
                      <a:pt x="44" y="959"/>
                      <a:pt x="44" y="959"/>
                    </a:cubicBezTo>
                    <a:cubicBezTo>
                      <a:pt x="57" y="1020"/>
                      <a:pt x="57" y="1020"/>
                      <a:pt x="99" y="1066"/>
                    </a:cubicBezTo>
                    <a:cubicBezTo>
                      <a:pt x="109" y="1076"/>
                      <a:pt x="118" y="1086"/>
                      <a:pt x="127" y="1097"/>
                    </a:cubicBezTo>
                    <a:cubicBezTo>
                      <a:pt x="128" y="1096"/>
                      <a:pt x="128" y="1096"/>
                      <a:pt x="129" y="1095"/>
                    </a:cubicBezTo>
                    <a:cubicBezTo>
                      <a:pt x="102" y="1049"/>
                      <a:pt x="74" y="1003"/>
                      <a:pt x="46" y="954"/>
                    </a:cubicBezTo>
                    <a:close/>
                    <a:moveTo>
                      <a:pt x="1387" y="392"/>
                    </a:moveTo>
                    <a:cubicBezTo>
                      <a:pt x="1380" y="414"/>
                      <a:pt x="1375" y="431"/>
                      <a:pt x="1369" y="450"/>
                    </a:cubicBezTo>
                    <a:cubicBezTo>
                      <a:pt x="1390" y="458"/>
                      <a:pt x="1409" y="466"/>
                      <a:pt x="1431" y="475"/>
                    </a:cubicBezTo>
                    <a:cubicBezTo>
                      <a:pt x="1416" y="446"/>
                      <a:pt x="1403" y="421"/>
                      <a:pt x="1387" y="392"/>
                    </a:cubicBezTo>
                    <a:close/>
                    <a:moveTo>
                      <a:pt x="74" y="548"/>
                    </a:moveTo>
                    <a:cubicBezTo>
                      <a:pt x="81" y="505"/>
                      <a:pt x="88" y="461"/>
                      <a:pt x="95" y="418"/>
                    </a:cubicBezTo>
                    <a:cubicBezTo>
                      <a:pt x="55" y="478"/>
                      <a:pt x="53" y="487"/>
                      <a:pt x="72" y="546"/>
                    </a:cubicBezTo>
                    <a:cubicBezTo>
                      <a:pt x="72" y="547"/>
                      <a:pt x="73" y="547"/>
                      <a:pt x="74" y="548"/>
                    </a:cubicBezTo>
                    <a:close/>
                    <a:moveTo>
                      <a:pt x="1066" y="1393"/>
                    </a:moveTo>
                    <a:cubicBezTo>
                      <a:pt x="1017" y="1404"/>
                      <a:pt x="971" y="1415"/>
                      <a:pt x="925" y="1426"/>
                    </a:cubicBezTo>
                    <a:cubicBezTo>
                      <a:pt x="954" y="1428"/>
                      <a:pt x="982" y="1424"/>
                      <a:pt x="1011" y="1425"/>
                    </a:cubicBezTo>
                    <a:cubicBezTo>
                      <a:pt x="1036" y="1427"/>
                      <a:pt x="1051" y="1414"/>
                      <a:pt x="1066" y="1393"/>
                    </a:cubicBezTo>
                    <a:close/>
                    <a:moveTo>
                      <a:pt x="1290" y="271"/>
                    </a:moveTo>
                    <a:cubicBezTo>
                      <a:pt x="1290" y="270"/>
                      <a:pt x="1291" y="269"/>
                      <a:pt x="1292" y="268"/>
                    </a:cubicBezTo>
                    <a:cubicBezTo>
                      <a:pt x="1269" y="248"/>
                      <a:pt x="1247" y="227"/>
                      <a:pt x="1223" y="205"/>
                    </a:cubicBezTo>
                    <a:cubicBezTo>
                      <a:pt x="1216" y="218"/>
                      <a:pt x="1210" y="228"/>
                      <a:pt x="1204" y="240"/>
                    </a:cubicBezTo>
                    <a:cubicBezTo>
                      <a:pt x="1234" y="251"/>
                      <a:pt x="1262" y="261"/>
                      <a:pt x="1290" y="271"/>
                    </a:cubicBezTo>
                    <a:close/>
                    <a:moveTo>
                      <a:pt x="224" y="308"/>
                    </a:moveTo>
                    <a:cubicBezTo>
                      <a:pt x="226" y="309"/>
                      <a:pt x="227" y="309"/>
                      <a:pt x="228" y="310"/>
                    </a:cubicBezTo>
                    <a:cubicBezTo>
                      <a:pt x="249" y="287"/>
                      <a:pt x="270" y="265"/>
                      <a:pt x="291" y="242"/>
                    </a:cubicBezTo>
                    <a:cubicBezTo>
                      <a:pt x="284" y="230"/>
                      <a:pt x="278" y="220"/>
                      <a:pt x="271" y="208"/>
                    </a:cubicBezTo>
                    <a:cubicBezTo>
                      <a:pt x="254" y="244"/>
                      <a:pt x="239" y="276"/>
                      <a:pt x="224" y="308"/>
                    </a:cubicBezTo>
                    <a:close/>
                    <a:moveTo>
                      <a:pt x="109" y="405"/>
                    </a:moveTo>
                    <a:cubicBezTo>
                      <a:pt x="108" y="405"/>
                      <a:pt x="107" y="405"/>
                      <a:pt x="106" y="405"/>
                    </a:cubicBezTo>
                    <a:cubicBezTo>
                      <a:pt x="99" y="447"/>
                      <a:pt x="91" y="489"/>
                      <a:pt x="84" y="532"/>
                    </a:cubicBezTo>
                    <a:cubicBezTo>
                      <a:pt x="98" y="508"/>
                      <a:pt x="110" y="484"/>
                      <a:pt x="121" y="460"/>
                    </a:cubicBezTo>
                    <a:cubicBezTo>
                      <a:pt x="123" y="455"/>
                      <a:pt x="123" y="449"/>
                      <a:pt x="122" y="444"/>
                    </a:cubicBezTo>
                    <a:cubicBezTo>
                      <a:pt x="118" y="431"/>
                      <a:pt x="113" y="418"/>
                      <a:pt x="109" y="405"/>
                    </a:cubicBezTo>
                    <a:close/>
                    <a:moveTo>
                      <a:pt x="634" y="1464"/>
                    </a:moveTo>
                    <a:cubicBezTo>
                      <a:pt x="632" y="1446"/>
                      <a:pt x="625" y="1437"/>
                      <a:pt x="610" y="1434"/>
                    </a:cubicBezTo>
                    <a:cubicBezTo>
                      <a:pt x="584" y="1429"/>
                      <a:pt x="559" y="1423"/>
                      <a:pt x="534" y="1417"/>
                    </a:cubicBezTo>
                    <a:cubicBezTo>
                      <a:pt x="521" y="1415"/>
                      <a:pt x="509" y="1412"/>
                      <a:pt x="496" y="1409"/>
                    </a:cubicBezTo>
                    <a:cubicBezTo>
                      <a:pt x="495" y="1410"/>
                      <a:pt x="495" y="1411"/>
                      <a:pt x="495" y="1412"/>
                    </a:cubicBezTo>
                    <a:cubicBezTo>
                      <a:pt x="540" y="1429"/>
                      <a:pt x="586" y="1446"/>
                      <a:pt x="634" y="1464"/>
                    </a:cubicBezTo>
                    <a:close/>
                    <a:moveTo>
                      <a:pt x="887" y="125"/>
                    </a:moveTo>
                    <a:cubicBezTo>
                      <a:pt x="926" y="140"/>
                      <a:pt x="962" y="154"/>
                      <a:pt x="998" y="168"/>
                    </a:cubicBezTo>
                    <a:cubicBezTo>
                      <a:pt x="989" y="157"/>
                      <a:pt x="979" y="149"/>
                      <a:pt x="968" y="140"/>
                    </a:cubicBezTo>
                    <a:cubicBezTo>
                      <a:pt x="957" y="132"/>
                      <a:pt x="947" y="119"/>
                      <a:pt x="935" y="116"/>
                    </a:cubicBezTo>
                    <a:cubicBezTo>
                      <a:pt x="922" y="113"/>
                      <a:pt x="907" y="120"/>
                      <a:pt x="893" y="122"/>
                    </a:cubicBezTo>
                    <a:cubicBezTo>
                      <a:pt x="892" y="122"/>
                      <a:pt x="891" y="123"/>
                      <a:pt x="887" y="125"/>
                    </a:cubicBezTo>
                    <a:close/>
                    <a:moveTo>
                      <a:pt x="1453" y="664"/>
                    </a:moveTo>
                    <a:cubicBezTo>
                      <a:pt x="1454" y="664"/>
                      <a:pt x="1455" y="664"/>
                      <a:pt x="1456" y="664"/>
                    </a:cubicBezTo>
                    <a:cubicBezTo>
                      <a:pt x="1461" y="641"/>
                      <a:pt x="1466" y="618"/>
                      <a:pt x="1470" y="594"/>
                    </a:cubicBezTo>
                    <a:cubicBezTo>
                      <a:pt x="1456" y="588"/>
                      <a:pt x="1443" y="583"/>
                      <a:pt x="1426" y="576"/>
                    </a:cubicBezTo>
                    <a:cubicBezTo>
                      <a:pt x="1436" y="609"/>
                      <a:pt x="1444" y="637"/>
                      <a:pt x="1453" y="664"/>
                    </a:cubicBezTo>
                    <a:close/>
                    <a:moveTo>
                      <a:pt x="989" y="1436"/>
                    </a:moveTo>
                    <a:cubicBezTo>
                      <a:pt x="989" y="1435"/>
                      <a:pt x="989" y="1434"/>
                      <a:pt x="989" y="1434"/>
                    </a:cubicBezTo>
                    <a:cubicBezTo>
                      <a:pt x="966" y="1435"/>
                      <a:pt x="944" y="1436"/>
                      <a:pt x="921" y="1437"/>
                    </a:cubicBezTo>
                    <a:cubicBezTo>
                      <a:pt x="907" y="1438"/>
                      <a:pt x="893" y="1438"/>
                      <a:pt x="879" y="1438"/>
                    </a:cubicBezTo>
                    <a:cubicBezTo>
                      <a:pt x="871" y="1438"/>
                      <a:pt x="865" y="1441"/>
                      <a:pt x="863" y="1449"/>
                    </a:cubicBezTo>
                    <a:cubicBezTo>
                      <a:pt x="861" y="1454"/>
                      <a:pt x="859" y="1459"/>
                      <a:pt x="856" y="1466"/>
                    </a:cubicBezTo>
                    <a:cubicBezTo>
                      <a:pt x="902" y="1456"/>
                      <a:pt x="946" y="1446"/>
                      <a:pt x="989" y="1436"/>
                    </a:cubicBezTo>
                    <a:close/>
                    <a:moveTo>
                      <a:pt x="683" y="70"/>
                    </a:moveTo>
                    <a:cubicBezTo>
                      <a:pt x="665" y="87"/>
                      <a:pt x="650" y="102"/>
                      <a:pt x="632" y="119"/>
                    </a:cubicBezTo>
                    <a:cubicBezTo>
                      <a:pt x="656" y="121"/>
                      <a:pt x="676" y="127"/>
                      <a:pt x="698" y="122"/>
                    </a:cubicBezTo>
                    <a:cubicBezTo>
                      <a:pt x="693" y="105"/>
                      <a:pt x="689" y="90"/>
                      <a:pt x="683" y="70"/>
                    </a:cubicBezTo>
                    <a:close/>
                    <a:moveTo>
                      <a:pt x="772" y="124"/>
                    </a:moveTo>
                    <a:cubicBezTo>
                      <a:pt x="757" y="108"/>
                      <a:pt x="742" y="92"/>
                      <a:pt x="726" y="76"/>
                    </a:cubicBezTo>
                    <a:cubicBezTo>
                      <a:pt x="721" y="91"/>
                      <a:pt x="715" y="107"/>
                      <a:pt x="709" y="124"/>
                    </a:cubicBezTo>
                    <a:cubicBezTo>
                      <a:pt x="733" y="124"/>
                      <a:pt x="754" y="124"/>
                      <a:pt x="772" y="124"/>
                    </a:cubicBezTo>
                    <a:close/>
                    <a:moveTo>
                      <a:pt x="228" y="1254"/>
                    </a:moveTo>
                    <a:cubicBezTo>
                      <a:pt x="227" y="1255"/>
                      <a:pt x="226" y="1256"/>
                      <a:pt x="225" y="1257"/>
                    </a:cubicBezTo>
                    <a:cubicBezTo>
                      <a:pt x="237" y="1277"/>
                      <a:pt x="249" y="1296"/>
                      <a:pt x="272" y="1307"/>
                    </a:cubicBezTo>
                    <a:cubicBezTo>
                      <a:pt x="292" y="1315"/>
                      <a:pt x="311" y="1327"/>
                      <a:pt x="330" y="1337"/>
                    </a:cubicBezTo>
                    <a:cubicBezTo>
                      <a:pt x="334" y="1339"/>
                      <a:pt x="339" y="1341"/>
                      <a:pt x="343" y="1343"/>
                    </a:cubicBezTo>
                    <a:cubicBezTo>
                      <a:pt x="343" y="1342"/>
                      <a:pt x="344" y="1341"/>
                      <a:pt x="344" y="1340"/>
                    </a:cubicBezTo>
                    <a:cubicBezTo>
                      <a:pt x="305" y="1311"/>
                      <a:pt x="266" y="1283"/>
                      <a:pt x="228" y="1254"/>
                    </a:cubicBezTo>
                    <a:close/>
                    <a:moveTo>
                      <a:pt x="776" y="74"/>
                    </a:moveTo>
                    <a:cubicBezTo>
                      <a:pt x="781" y="90"/>
                      <a:pt x="785" y="102"/>
                      <a:pt x="789" y="114"/>
                    </a:cubicBezTo>
                    <a:cubicBezTo>
                      <a:pt x="791" y="122"/>
                      <a:pt x="796" y="125"/>
                      <a:pt x="804" y="124"/>
                    </a:cubicBezTo>
                    <a:cubicBezTo>
                      <a:pt x="820" y="122"/>
                      <a:pt x="837" y="121"/>
                      <a:pt x="858" y="119"/>
                    </a:cubicBezTo>
                    <a:cubicBezTo>
                      <a:pt x="828" y="103"/>
                      <a:pt x="804" y="89"/>
                      <a:pt x="776" y="74"/>
                    </a:cubicBezTo>
                    <a:close/>
                    <a:moveTo>
                      <a:pt x="1468" y="584"/>
                    </a:moveTo>
                    <a:cubicBezTo>
                      <a:pt x="1458" y="554"/>
                      <a:pt x="1451" y="530"/>
                      <a:pt x="1443" y="505"/>
                    </a:cubicBezTo>
                    <a:cubicBezTo>
                      <a:pt x="1442" y="505"/>
                      <a:pt x="1441" y="505"/>
                      <a:pt x="1440" y="506"/>
                    </a:cubicBezTo>
                    <a:cubicBezTo>
                      <a:pt x="1435" y="526"/>
                      <a:pt x="1430" y="546"/>
                      <a:pt x="1425" y="568"/>
                    </a:cubicBezTo>
                    <a:cubicBezTo>
                      <a:pt x="1439" y="573"/>
                      <a:pt x="1451" y="578"/>
                      <a:pt x="1468" y="584"/>
                    </a:cubicBezTo>
                    <a:close/>
                    <a:moveTo>
                      <a:pt x="621" y="118"/>
                    </a:moveTo>
                    <a:cubicBezTo>
                      <a:pt x="628" y="102"/>
                      <a:pt x="635" y="87"/>
                      <a:pt x="641" y="72"/>
                    </a:cubicBezTo>
                    <a:cubicBezTo>
                      <a:pt x="640" y="71"/>
                      <a:pt x="639" y="70"/>
                      <a:pt x="638" y="69"/>
                    </a:cubicBezTo>
                    <a:cubicBezTo>
                      <a:pt x="616" y="81"/>
                      <a:pt x="593" y="94"/>
                      <a:pt x="571" y="106"/>
                    </a:cubicBezTo>
                    <a:cubicBezTo>
                      <a:pt x="571" y="107"/>
                      <a:pt x="572" y="108"/>
                      <a:pt x="572" y="110"/>
                    </a:cubicBezTo>
                    <a:cubicBezTo>
                      <a:pt x="588" y="112"/>
                      <a:pt x="603" y="115"/>
                      <a:pt x="621" y="118"/>
                    </a:cubicBezTo>
                    <a:close/>
                    <a:moveTo>
                      <a:pt x="516" y="99"/>
                    </a:moveTo>
                    <a:cubicBezTo>
                      <a:pt x="499" y="121"/>
                      <a:pt x="484" y="152"/>
                      <a:pt x="484" y="163"/>
                    </a:cubicBezTo>
                    <a:cubicBezTo>
                      <a:pt x="505" y="147"/>
                      <a:pt x="525" y="130"/>
                      <a:pt x="548" y="112"/>
                    </a:cubicBezTo>
                    <a:cubicBezTo>
                      <a:pt x="535" y="107"/>
                      <a:pt x="525" y="103"/>
                      <a:pt x="516" y="99"/>
                    </a:cubicBezTo>
                    <a:close/>
                    <a:moveTo>
                      <a:pt x="436" y="1398"/>
                    </a:moveTo>
                    <a:cubicBezTo>
                      <a:pt x="435" y="1399"/>
                      <a:pt x="434" y="1400"/>
                      <a:pt x="433" y="1402"/>
                    </a:cubicBezTo>
                    <a:cubicBezTo>
                      <a:pt x="442" y="1409"/>
                      <a:pt x="451" y="1421"/>
                      <a:pt x="461" y="1425"/>
                    </a:cubicBezTo>
                    <a:cubicBezTo>
                      <a:pt x="494" y="1434"/>
                      <a:pt x="528" y="1441"/>
                      <a:pt x="562" y="1449"/>
                    </a:cubicBezTo>
                    <a:cubicBezTo>
                      <a:pt x="562" y="1448"/>
                      <a:pt x="562" y="1447"/>
                      <a:pt x="562" y="1446"/>
                    </a:cubicBezTo>
                    <a:cubicBezTo>
                      <a:pt x="520" y="1430"/>
                      <a:pt x="478" y="1414"/>
                      <a:pt x="436" y="1398"/>
                    </a:cubicBezTo>
                    <a:close/>
                    <a:moveTo>
                      <a:pt x="325" y="208"/>
                    </a:moveTo>
                    <a:cubicBezTo>
                      <a:pt x="326" y="209"/>
                      <a:pt x="327" y="210"/>
                      <a:pt x="328" y="211"/>
                    </a:cubicBezTo>
                    <a:cubicBezTo>
                      <a:pt x="350" y="194"/>
                      <a:pt x="372" y="176"/>
                      <a:pt x="394" y="158"/>
                    </a:cubicBezTo>
                    <a:cubicBezTo>
                      <a:pt x="388" y="150"/>
                      <a:pt x="383" y="143"/>
                      <a:pt x="377" y="135"/>
                    </a:cubicBezTo>
                    <a:cubicBezTo>
                      <a:pt x="359" y="160"/>
                      <a:pt x="342" y="184"/>
                      <a:pt x="325" y="208"/>
                    </a:cubicBezTo>
                    <a:close/>
                    <a:moveTo>
                      <a:pt x="1099" y="157"/>
                    </a:moveTo>
                    <a:cubicBezTo>
                      <a:pt x="1130" y="166"/>
                      <a:pt x="1159" y="175"/>
                      <a:pt x="1187" y="184"/>
                    </a:cubicBezTo>
                    <a:cubicBezTo>
                      <a:pt x="1187" y="183"/>
                      <a:pt x="1188" y="182"/>
                      <a:pt x="1188" y="181"/>
                    </a:cubicBezTo>
                    <a:cubicBezTo>
                      <a:pt x="1165" y="165"/>
                      <a:pt x="1141" y="150"/>
                      <a:pt x="1117" y="133"/>
                    </a:cubicBezTo>
                    <a:cubicBezTo>
                      <a:pt x="1111" y="141"/>
                      <a:pt x="1106" y="148"/>
                      <a:pt x="1099" y="157"/>
                    </a:cubicBezTo>
                    <a:close/>
                    <a:moveTo>
                      <a:pt x="400" y="153"/>
                    </a:moveTo>
                    <a:cubicBezTo>
                      <a:pt x="423" y="133"/>
                      <a:pt x="443" y="115"/>
                      <a:pt x="464" y="96"/>
                    </a:cubicBezTo>
                    <a:cubicBezTo>
                      <a:pt x="463" y="95"/>
                      <a:pt x="463" y="94"/>
                      <a:pt x="462" y="93"/>
                    </a:cubicBezTo>
                    <a:cubicBezTo>
                      <a:pt x="436" y="105"/>
                      <a:pt x="410" y="117"/>
                      <a:pt x="383" y="130"/>
                    </a:cubicBezTo>
                    <a:cubicBezTo>
                      <a:pt x="389" y="138"/>
                      <a:pt x="394" y="144"/>
                      <a:pt x="400" y="153"/>
                    </a:cubicBezTo>
                    <a:close/>
                    <a:moveTo>
                      <a:pt x="45" y="527"/>
                    </a:moveTo>
                    <a:cubicBezTo>
                      <a:pt x="24" y="569"/>
                      <a:pt x="18" y="613"/>
                      <a:pt x="37" y="656"/>
                    </a:cubicBezTo>
                    <a:cubicBezTo>
                      <a:pt x="40" y="614"/>
                      <a:pt x="43" y="570"/>
                      <a:pt x="45" y="527"/>
                    </a:cubicBezTo>
                    <a:close/>
                    <a:moveTo>
                      <a:pt x="1110" y="130"/>
                    </a:moveTo>
                    <a:cubicBezTo>
                      <a:pt x="1080" y="123"/>
                      <a:pt x="1052" y="114"/>
                      <a:pt x="1023" y="113"/>
                    </a:cubicBezTo>
                    <a:cubicBezTo>
                      <a:pt x="1045" y="126"/>
                      <a:pt x="1068" y="139"/>
                      <a:pt x="1092" y="153"/>
                    </a:cubicBezTo>
                    <a:cubicBezTo>
                      <a:pt x="1098" y="145"/>
                      <a:pt x="1103" y="138"/>
                      <a:pt x="1110" y="130"/>
                    </a:cubicBezTo>
                    <a:close/>
                    <a:moveTo>
                      <a:pt x="54" y="519"/>
                    </a:moveTo>
                    <a:cubicBezTo>
                      <a:pt x="51" y="559"/>
                      <a:pt x="49" y="597"/>
                      <a:pt x="47" y="635"/>
                    </a:cubicBezTo>
                    <a:cubicBezTo>
                      <a:pt x="62" y="598"/>
                      <a:pt x="79" y="561"/>
                      <a:pt x="54" y="519"/>
                    </a:cubicBezTo>
                    <a:close/>
                    <a:moveTo>
                      <a:pt x="836" y="77"/>
                    </a:moveTo>
                    <a:cubicBezTo>
                      <a:pt x="835" y="78"/>
                      <a:pt x="835" y="79"/>
                      <a:pt x="834" y="80"/>
                    </a:cubicBezTo>
                    <a:cubicBezTo>
                      <a:pt x="844" y="90"/>
                      <a:pt x="854" y="101"/>
                      <a:pt x="864" y="111"/>
                    </a:cubicBezTo>
                    <a:cubicBezTo>
                      <a:pt x="867" y="113"/>
                      <a:pt x="871" y="116"/>
                      <a:pt x="875" y="116"/>
                    </a:cubicBezTo>
                    <a:cubicBezTo>
                      <a:pt x="889" y="116"/>
                      <a:pt x="902" y="114"/>
                      <a:pt x="918" y="107"/>
                    </a:cubicBezTo>
                    <a:cubicBezTo>
                      <a:pt x="889" y="96"/>
                      <a:pt x="862" y="86"/>
                      <a:pt x="836" y="77"/>
                    </a:cubicBezTo>
                    <a:close/>
                    <a:moveTo>
                      <a:pt x="1046" y="140"/>
                    </a:moveTo>
                    <a:cubicBezTo>
                      <a:pt x="1046" y="139"/>
                      <a:pt x="1047" y="137"/>
                      <a:pt x="1048" y="136"/>
                    </a:cubicBezTo>
                    <a:cubicBezTo>
                      <a:pt x="1033" y="128"/>
                      <a:pt x="1016" y="120"/>
                      <a:pt x="1002" y="109"/>
                    </a:cubicBezTo>
                    <a:cubicBezTo>
                      <a:pt x="984" y="96"/>
                      <a:pt x="969" y="98"/>
                      <a:pt x="951" y="110"/>
                    </a:cubicBezTo>
                    <a:cubicBezTo>
                      <a:pt x="983" y="120"/>
                      <a:pt x="1014" y="130"/>
                      <a:pt x="1046" y="140"/>
                    </a:cubicBezTo>
                    <a:close/>
                    <a:moveTo>
                      <a:pt x="1316" y="1192"/>
                    </a:moveTo>
                    <a:cubicBezTo>
                      <a:pt x="1317" y="1193"/>
                      <a:pt x="1318" y="1194"/>
                      <a:pt x="1320" y="1194"/>
                    </a:cubicBezTo>
                    <a:cubicBezTo>
                      <a:pt x="1339" y="1172"/>
                      <a:pt x="1358" y="1150"/>
                      <a:pt x="1377" y="1128"/>
                    </a:cubicBezTo>
                    <a:cubicBezTo>
                      <a:pt x="1365" y="1130"/>
                      <a:pt x="1356" y="1133"/>
                      <a:pt x="1347" y="1138"/>
                    </a:cubicBezTo>
                    <a:cubicBezTo>
                      <a:pt x="1342" y="1140"/>
                      <a:pt x="1337" y="1144"/>
                      <a:pt x="1334" y="1149"/>
                    </a:cubicBezTo>
                    <a:cubicBezTo>
                      <a:pt x="1327" y="1163"/>
                      <a:pt x="1322" y="1177"/>
                      <a:pt x="1316" y="1192"/>
                    </a:cubicBezTo>
                    <a:close/>
                    <a:moveTo>
                      <a:pt x="1352" y="1125"/>
                    </a:moveTo>
                    <a:cubicBezTo>
                      <a:pt x="1391" y="1114"/>
                      <a:pt x="1409" y="1094"/>
                      <a:pt x="1411" y="1058"/>
                    </a:cubicBezTo>
                    <a:cubicBezTo>
                      <a:pt x="1391" y="1080"/>
                      <a:pt x="1372" y="1102"/>
                      <a:pt x="1352" y="1125"/>
                    </a:cubicBezTo>
                    <a:close/>
                    <a:moveTo>
                      <a:pt x="600" y="68"/>
                    </a:moveTo>
                    <a:cubicBezTo>
                      <a:pt x="600" y="67"/>
                      <a:pt x="599" y="66"/>
                      <a:pt x="598" y="65"/>
                    </a:cubicBezTo>
                    <a:cubicBezTo>
                      <a:pt x="574" y="74"/>
                      <a:pt x="551" y="83"/>
                      <a:pt x="523" y="93"/>
                    </a:cubicBezTo>
                    <a:cubicBezTo>
                      <a:pt x="534" y="97"/>
                      <a:pt x="540" y="100"/>
                      <a:pt x="546" y="102"/>
                    </a:cubicBezTo>
                    <a:cubicBezTo>
                      <a:pt x="553" y="105"/>
                      <a:pt x="559" y="104"/>
                      <a:pt x="564" y="99"/>
                    </a:cubicBezTo>
                    <a:cubicBezTo>
                      <a:pt x="576" y="88"/>
                      <a:pt x="588" y="78"/>
                      <a:pt x="600" y="68"/>
                    </a:cubicBezTo>
                    <a:close/>
                    <a:moveTo>
                      <a:pt x="1461" y="697"/>
                    </a:moveTo>
                    <a:cubicBezTo>
                      <a:pt x="1463" y="721"/>
                      <a:pt x="1466" y="745"/>
                      <a:pt x="1469" y="768"/>
                    </a:cubicBezTo>
                    <a:cubicBezTo>
                      <a:pt x="1475" y="752"/>
                      <a:pt x="1479" y="736"/>
                      <a:pt x="1481" y="720"/>
                    </a:cubicBezTo>
                    <a:cubicBezTo>
                      <a:pt x="1485" y="701"/>
                      <a:pt x="1483" y="699"/>
                      <a:pt x="1461" y="697"/>
                    </a:cubicBezTo>
                    <a:close/>
                    <a:moveTo>
                      <a:pt x="879" y="70"/>
                    </a:moveTo>
                    <a:cubicBezTo>
                      <a:pt x="879" y="71"/>
                      <a:pt x="879" y="72"/>
                      <a:pt x="878" y="72"/>
                    </a:cubicBezTo>
                    <a:cubicBezTo>
                      <a:pt x="891" y="80"/>
                      <a:pt x="904" y="86"/>
                      <a:pt x="916" y="94"/>
                    </a:cubicBezTo>
                    <a:cubicBezTo>
                      <a:pt x="932" y="106"/>
                      <a:pt x="947" y="106"/>
                      <a:pt x="964" y="93"/>
                    </a:cubicBezTo>
                    <a:cubicBezTo>
                      <a:pt x="935" y="85"/>
                      <a:pt x="907" y="78"/>
                      <a:pt x="879" y="70"/>
                    </a:cubicBezTo>
                    <a:close/>
                    <a:moveTo>
                      <a:pt x="1475" y="627"/>
                    </a:moveTo>
                    <a:cubicBezTo>
                      <a:pt x="1474" y="623"/>
                      <a:pt x="1474" y="623"/>
                      <a:pt x="1473" y="622"/>
                    </a:cubicBezTo>
                    <a:cubicBezTo>
                      <a:pt x="1473" y="623"/>
                      <a:pt x="1472" y="624"/>
                      <a:pt x="1472" y="626"/>
                    </a:cubicBezTo>
                    <a:cubicBezTo>
                      <a:pt x="1468" y="645"/>
                      <a:pt x="1464" y="665"/>
                      <a:pt x="1460" y="686"/>
                    </a:cubicBezTo>
                    <a:cubicBezTo>
                      <a:pt x="1467" y="688"/>
                      <a:pt x="1473" y="690"/>
                      <a:pt x="1483" y="693"/>
                    </a:cubicBezTo>
                    <a:cubicBezTo>
                      <a:pt x="1480" y="668"/>
                      <a:pt x="1477" y="646"/>
                      <a:pt x="1475" y="627"/>
                    </a:cubicBezTo>
                    <a:close/>
                    <a:moveTo>
                      <a:pt x="170" y="1182"/>
                    </a:moveTo>
                    <a:cubicBezTo>
                      <a:pt x="164" y="1144"/>
                      <a:pt x="139" y="1120"/>
                      <a:pt x="112" y="1098"/>
                    </a:cubicBezTo>
                    <a:cubicBezTo>
                      <a:pt x="132" y="1126"/>
                      <a:pt x="151" y="1154"/>
                      <a:pt x="170" y="1182"/>
                    </a:cubicBezTo>
                    <a:close/>
                    <a:moveTo>
                      <a:pt x="779" y="111"/>
                    </a:moveTo>
                    <a:cubicBezTo>
                      <a:pt x="775" y="98"/>
                      <a:pt x="772" y="87"/>
                      <a:pt x="768" y="77"/>
                    </a:cubicBezTo>
                    <a:cubicBezTo>
                      <a:pt x="767" y="74"/>
                      <a:pt x="762" y="70"/>
                      <a:pt x="758" y="70"/>
                    </a:cubicBezTo>
                    <a:cubicBezTo>
                      <a:pt x="752" y="68"/>
                      <a:pt x="746" y="69"/>
                      <a:pt x="739" y="69"/>
                    </a:cubicBezTo>
                    <a:cubicBezTo>
                      <a:pt x="752" y="83"/>
                      <a:pt x="764" y="96"/>
                      <a:pt x="779" y="111"/>
                    </a:cubicBezTo>
                    <a:close/>
                    <a:moveTo>
                      <a:pt x="449" y="120"/>
                    </a:moveTo>
                    <a:cubicBezTo>
                      <a:pt x="450" y="121"/>
                      <a:pt x="451" y="123"/>
                      <a:pt x="452" y="124"/>
                    </a:cubicBezTo>
                    <a:cubicBezTo>
                      <a:pt x="470" y="114"/>
                      <a:pt x="487" y="103"/>
                      <a:pt x="506" y="92"/>
                    </a:cubicBezTo>
                    <a:cubicBezTo>
                      <a:pt x="501" y="88"/>
                      <a:pt x="498" y="85"/>
                      <a:pt x="494" y="80"/>
                    </a:cubicBezTo>
                    <a:cubicBezTo>
                      <a:pt x="478" y="94"/>
                      <a:pt x="464" y="107"/>
                      <a:pt x="449" y="120"/>
                    </a:cubicBezTo>
                    <a:close/>
                    <a:moveTo>
                      <a:pt x="25" y="648"/>
                    </a:moveTo>
                    <a:cubicBezTo>
                      <a:pt x="25" y="676"/>
                      <a:pt x="25" y="706"/>
                      <a:pt x="25" y="735"/>
                    </a:cubicBezTo>
                    <a:cubicBezTo>
                      <a:pt x="36" y="706"/>
                      <a:pt x="35" y="676"/>
                      <a:pt x="25" y="648"/>
                    </a:cubicBezTo>
                    <a:close/>
                    <a:moveTo>
                      <a:pt x="1057" y="109"/>
                    </a:moveTo>
                    <a:cubicBezTo>
                      <a:pt x="1057" y="108"/>
                      <a:pt x="1058" y="107"/>
                      <a:pt x="1058" y="106"/>
                    </a:cubicBezTo>
                    <a:cubicBezTo>
                      <a:pt x="1039" y="97"/>
                      <a:pt x="1020" y="88"/>
                      <a:pt x="998" y="77"/>
                    </a:cubicBezTo>
                    <a:cubicBezTo>
                      <a:pt x="996" y="81"/>
                      <a:pt x="994" y="84"/>
                      <a:pt x="992" y="88"/>
                    </a:cubicBezTo>
                    <a:cubicBezTo>
                      <a:pt x="991" y="88"/>
                      <a:pt x="991" y="90"/>
                      <a:pt x="991" y="92"/>
                    </a:cubicBezTo>
                    <a:cubicBezTo>
                      <a:pt x="1013" y="98"/>
                      <a:pt x="1035" y="103"/>
                      <a:pt x="1057" y="109"/>
                    </a:cubicBezTo>
                    <a:close/>
                    <a:moveTo>
                      <a:pt x="504" y="76"/>
                    </a:moveTo>
                    <a:cubicBezTo>
                      <a:pt x="509" y="84"/>
                      <a:pt x="512" y="89"/>
                      <a:pt x="521" y="85"/>
                    </a:cubicBezTo>
                    <a:cubicBezTo>
                      <a:pt x="537" y="77"/>
                      <a:pt x="554" y="68"/>
                      <a:pt x="570" y="60"/>
                    </a:cubicBezTo>
                    <a:cubicBezTo>
                      <a:pt x="569" y="59"/>
                      <a:pt x="569" y="58"/>
                      <a:pt x="569" y="57"/>
                    </a:cubicBezTo>
                    <a:cubicBezTo>
                      <a:pt x="548" y="63"/>
                      <a:pt x="527" y="69"/>
                      <a:pt x="504" y="76"/>
                    </a:cubicBezTo>
                    <a:close/>
                    <a:moveTo>
                      <a:pt x="704" y="113"/>
                    </a:moveTo>
                    <a:cubicBezTo>
                      <a:pt x="710" y="97"/>
                      <a:pt x="714" y="84"/>
                      <a:pt x="719" y="70"/>
                    </a:cubicBezTo>
                    <a:cubicBezTo>
                      <a:pt x="709" y="69"/>
                      <a:pt x="701" y="68"/>
                      <a:pt x="691" y="66"/>
                    </a:cubicBezTo>
                    <a:cubicBezTo>
                      <a:pt x="695" y="83"/>
                      <a:pt x="699" y="96"/>
                      <a:pt x="704" y="113"/>
                    </a:cubicBezTo>
                    <a:close/>
                    <a:moveTo>
                      <a:pt x="925" y="64"/>
                    </a:moveTo>
                    <a:cubicBezTo>
                      <a:pt x="925" y="65"/>
                      <a:pt x="925" y="66"/>
                      <a:pt x="925" y="67"/>
                    </a:cubicBezTo>
                    <a:cubicBezTo>
                      <a:pt x="940" y="73"/>
                      <a:pt x="954" y="79"/>
                      <a:pt x="969" y="85"/>
                    </a:cubicBezTo>
                    <a:cubicBezTo>
                      <a:pt x="978" y="89"/>
                      <a:pt x="984" y="88"/>
                      <a:pt x="988" y="76"/>
                    </a:cubicBezTo>
                    <a:cubicBezTo>
                      <a:pt x="966" y="72"/>
                      <a:pt x="946" y="68"/>
                      <a:pt x="925" y="64"/>
                    </a:cubicBezTo>
                    <a:close/>
                    <a:moveTo>
                      <a:pt x="91" y="1080"/>
                    </a:moveTo>
                    <a:cubicBezTo>
                      <a:pt x="100" y="1110"/>
                      <a:pt x="118" y="1135"/>
                      <a:pt x="138" y="1148"/>
                    </a:cubicBezTo>
                    <a:cubicBezTo>
                      <a:pt x="122" y="1125"/>
                      <a:pt x="106" y="1103"/>
                      <a:pt x="91" y="1080"/>
                    </a:cubicBezTo>
                    <a:close/>
                    <a:moveTo>
                      <a:pt x="784" y="70"/>
                    </a:moveTo>
                    <a:cubicBezTo>
                      <a:pt x="804" y="80"/>
                      <a:pt x="821" y="90"/>
                      <a:pt x="835" y="98"/>
                    </a:cubicBezTo>
                    <a:cubicBezTo>
                      <a:pt x="830" y="91"/>
                      <a:pt x="822" y="83"/>
                      <a:pt x="815" y="74"/>
                    </a:cubicBezTo>
                    <a:cubicBezTo>
                      <a:pt x="807" y="65"/>
                      <a:pt x="798" y="63"/>
                      <a:pt x="784" y="70"/>
                    </a:cubicBezTo>
                    <a:close/>
                    <a:moveTo>
                      <a:pt x="1208" y="185"/>
                    </a:moveTo>
                    <a:cubicBezTo>
                      <a:pt x="1201" y="155"/>
                      <a:pt x="1176" y="155"/>
                      <a:pt x="1154" y="149"/>
                    </a:cubicBezTo>
                    <a:cubicBezTo>
                      <a:pt x="1172" y="161"/>
                      <a:pt x="1189" y="173"/>
                      <a:pt x="1208" y="185"/>
                    </a:cubicBezTo>
                    <a:close/>
                    <a:moveTo>
                      <a:pt x="1047" y="92"/>
                    </a:moveTo>
                    <a:cubicBezTo>
                      <a:pt x="1066" y="101"/>
                      <a:pt x="1085" y="109"/>
                      <a:pt x="1104" y="118"/>
                    </a:cubicBezTo>
                    <a:cubicBezTo>
                      <a:pt x="1093" y="91"/>
                      <a:pt x="1067" y="99"/>
                      <a:pt x="1047" y="92"/>
                    </a:cubicBezTo>
                    <a:close/>
                    <a:moveTo>
                      <a:pt x="640" y="96"/>
                    </a:moveTo>
                    <a:cubicBezTo>
                      <a:pt x="640" y="96"/>
                      <a:pt x="641" y="96"/>
                      <a:pt x="642" y="96"/>
                    </a:cubicBezTo>
                    <a:cubicBezTo>
                      <a:pt x="652" y="87"/>
                      <a:pt x="662" y="77"/>
                      <a:pt x="673" y="67"/>
                    </a:cubicBezTo>
                    <a:cubicBezTo>
                      <a:pt x="656" y="60"/>
                      <a:pt x="655" y="60"/>
                      <a:pt x="649" y="73"/>
                    </a:cubicBezTo>
                    <a:cubicBezTo>
                      <a:pt x="646" y="80"/>
                      <a:pt x="643" y="88"/>
                      <a:pt x="640" y="96"/>
                    </a:cubicBezTo>
                    <a:close/>
                    <a:moveTo>
                      <a:pt x="389" y="116"/>
                    </a:moveTo>
                    <a:cubicBezTo>
                      <a:pt x="408" y="105"/>
                      <a:pt x="426" y="95"/>
                      <a:pt x="443" y="85"/>
                    </a:cubicBezTo>
                    <a:cubicBezTo>
                      <a:pt x="395" y="101"/>
                      <a:pt x="395" y="101"/>
                      <a:pt x="389" y="116"/>
                    </a:cubicBezTo>
                    <a:close/>
                    <a:moveTo>
                      <a:pt x="16" y="738"/>
                    </a:moveTo>
                    <a:cubicBezTo>
                      <a:pt x="16" y="720"/>
                      <a:pt x="16" y="697"/>
                      <a:pt x="16" y="674"/>
                    </a:cubicBezTo>
                    <a:cubicBezTo>
                      <a:pt x="8" y="697"/>
                      <a:pt x="11" y="720"/>
                      <a:pt x="16" y="738"/>
                    </a:cubicBezTo>
                    <a:close/>
                    <a:moveTo>
                      <a:pt x="1066" y="1408"/>
                    </a:moveTo>
                    <a:cubicBezTo>
                      <a:pt x="1087" y="1397"/>
                      <a:pt x="1105" y="1387"/>
                      <a:pt x="1123" y="1377"/>
                    </a:cubicBezTo>
                    <a:cubicBezTo>
                      <a:pt x="1103" y="1383"/>
                      <a:pt x="1080" y="1384"/>
                      <a:pt x="1066" y="1408"/>
                    </a:cubicBezTo>
                    <a:close/>
                    <a:moveTo>
                      <a:pt x="746" y="32"/>
                    </a:moveTo>
                    <a:cubicBezTo>
                      <a:pt x="741" y="43"/>
                      <a:pt x="737" y="51"/>
                      <a:pt x="733" y="61"/>
                    </a:cubicBezTo>
                    <a:cubicBezTo>
                      <a:pt x="743" y="60"/>
                      <a:pt x="750" y="59"/>
                      <a:pt x="761" y="59"/>
                    </a:cubicBezTo>
                    <a:cubicBezTo>
                      <a:pt x="755" y="49"/>
                      <a:pt x="752" y="42"/>
                      <a:pt x="746" y="32"/>
                    </a:cubicBezTo>
                    <a:close/>
                    <a:moveTo>
                      <a:pt x="1201" y="1326"/>
                    </a:moveTo>
                    <a:cubicBezTo>
                      <a:pt x="1184" y="1335"/>
                      <a:pt x="1168" y="1344"/>
                      <a:pt x="1151" y="1353"/>
                    </a:cubicBezTo>
                    <a:cubicBezTo>
                      <a:pt x="1172" y="1351"/>
                      <a:pt x="1189" y="1343"/>
                      <a:pt x="1201" y="1326"/>
                    </a:cubicBezTo>
                    <a:close/>
                    <a:moveTo>
                      <a:pt x="878" y="84"/>
                    </a:moveTo>
                    <a:cubicBezTo>
                      <a:pt x="862" y="76"/>
                      <a:pt x="849" y="58"/>
                      <a:pt x="827" y="65"/>
                    </a:cubicBezTo>
                    <a:cubicBezTo>
                      <a:pt x="844" y="71"/>
                      <a:pt x="861" y="78"/>
                      <a:pt x="878" y="84"/>
                    </a:cubicBezTo>
                    <a:close/>
                    <a:moveTo>
                      <a:pt x="699" y="58"/>
                    </a:moveTo>
                    <a:cubicBezTo>
                      <a:pt x="725" y="61"/>
                      <a:pt x="725" y="61"/>
                      <a:pt x="733" y="37"/>
                    </a:cubicBezTo>
                    <a:cubicBezTo>
                      <a:pt x="722" y="44"/>
                      <a:pt x="712" y="50"/>
                      <a:pt x="699" y="58"/>
                    </a:cubicBezTo>
                    <a:close/>
                    <a:moveTo>
                      <a:pt x="793" y="57"/>
                    </a:moveTo>
                    <a:cubicBezTo>
                      <a:pt x="782" y="50"/>
                      <a:pt x="772" y="45"/>
                      <a:pt x="761" y="38"/>
                    </a:cubicBezTo>
                    <a:cubicBezTo>
                      <a:pt x="768" y="61"/>
                      <a:pt x="768" y="61"/>
                      <a:pt x="793" y="57"/>
                    </a:cubicBezTo>
                    <a:close/>
                  </a:path>
                </a:pathLst>
              </a:custGeom>
              <a:gradFill flip="none" rotWithShape="1">
                <a:gsLst>
                  <a:gs pos="0">
                    <a:schemeClr val="bg1">
                      <a:alpha val="27000"/>
                    </a:schemeClr>
                  </a:gs>
                  <a:gs pos="50000">
                    <a:schemeClr val="bg1">
                      <a:alpha val="11000"/>
                    </a:schemeClr>
                  </a:gs>
                  <a:gs pos="100000">
                    <a:schemeClr val="accent6">
                      <a:alpha val="0"/>
                    </a:schemeClr>
                  </a:gs>
                </a:gsLst>
                <a:lin ang="13500000" scaled="1"/>
                <a:tileRect/>
              </a:gradFill>
              <a:ln w="9525">
                <a:noFill/>
                <a:round/>
                <a:headEnd/>
                <a:tailEnd/>
              </a:ln>
            </p:spPr>
            <p:txBody>
              <a:bodyPr vert="horz" wrap="square" lIns="84406" tIns="42203" rIns="84406" bIns="42203" numCol="1" anchor="t" anchorCtr="0" compatLnSpc="1">
                <a:prstTxWarp prst="textNoShape">
                  <a:avLst/>
                </a:prstTxWarp>
              </a:bodyPr>
              <a:lstStyle/>
              <a:p>
                <a:pPr>
                  <a:buClrTx/>
                  <a:buFontTx/>
                  <a:buNone/>
                </a:pPr>
                <a:endParaRPr lang="en-US" sz="1662" kern="1200">
                  <a:ea typeface="+mn-ea"/>
                  <a:cs typeface="+mn-cs"/>
                </a:endParaRPr>
              </a:p>
            </p:txBody>
          </p:sp>
          <p:pic>
            <p:nvPicPr>
              <p:cNvPr id="570" name="Picture 4" descr="C:\Users\De Santis Nicole\Downloads\noun_10119.png"/>
              <p:cNvPicPr>
                <a:picLocks noChangeAspect="1" noChangeArrowheads="1"/>
              </p:cNvPicPr>
              <p:nvPr/>
            </p:nvPicPr>
            <p:blipFill>
              <a:blip r:embed="rId8" cstate="print">
                <a:lum bright="100000"/>
              </a:blip>
              <a:srcRect/>
              <a:stretch>
                <a:fillRect/>
              </a:stretch>
            </p:blipFill>
            <p:spPr bwMode="auto">
              <a:xfrm>
                <a:off x="2861036" y="4684803"/>
                <a:ext cx="845190" cy="845190"/>
              </a:xfrm>
              <a:prstGeom prst="rect">
                <a:avLst/>
              </a:prstGeom>
              <a:noFill/>
            </p:spPr>
          </p:pic>
          <p:sp>
            <p:nvSpPr>
              <p:cNvPr id="571" name="TextColumnContent"/>
              <p:cNvSpPr>
                <a:spLocks noChangeArrowheads="1"/>
              </p:cNvSpPr>
              <p:nvPr/>
            </p:nvSpPr>
            <p:spPr bwMode="gray">
              <a:xfrm>
                <a:off x="2783202" y="4321657"/>
                <a:ext cx="998934" cy="404617"/>
              </a:xfrm>
              <a:prstGeom prst="rect">
                <a:avLst/>
              </a:prstGeom>
              <a:noFill/>
              <a:ln w="9525" algn="ctr">
                <a:noFill/>
                <a:miter lim="800000"/>
                <a:headEnd/>
                <a:tailEnd/>
              </a:ln>
              <a:effectLst/>
            </p:spPr>
            <p:txBody>
              <a:bodyPr lIns="0" tIns="74276" rIns="0" bIns="74276" anchor="ctr" anchorCtr="0"/>
              <a:lstStyle/>
              <a:p>
                <a:pPr>
                  <a:buClr>
                    <a:srgbClr val="177B57"/>
                  </a:buClr>
                  <a:buFontTx/>
                  <a:buNone/>
                </a:pPr>
                <a:r>
                  <a:rPr lang="en-US" sz="1300" b="1" kern="1200" dirty="0" smtClean="0">
                    <a:solidFill>
                      <a:schemeClr val="tx1"/>
                    </a:solidFill>
                    <a:latin typeface="Arial" pitchFamily="34" charset="0"/>
                    <a:ea typeface="+mn-ea"/>
                    <a:cs typeface="Arial" pitchFamily="34" charset="0"/>
                  </a:rPr>
                  <a:t>Dallas ISD</a:t>
                </a:r>
                <a:endParaRPr lang="en-US" sz="1300" b="1" kern="1200" dirty="0">
                  <a:solidFill>
                    <a:schemeClr val="tx1"/>
                  </a:solidFill>
                  <a:latin typeface="Arial" pitchFamily="34" charset="0"/>
                  <a:ea typeface="+mn-ea"/>
                  <a:cs typeface="Arial" pitchFamily="34" charset="0"/>
                </a:endParaRPr>
              </a:p>
            </p:txBody>
          </p:sp>
          <p:sp>
            <p:nvSpPr>
              <p:cNvPr id="572" name="TextColumnContent"/>
              <p:cNvSpPr>
                <a:spLocks noChangeArrowheads="1"/>
              </p:cNvSpPr>
              <p:nvPr/>
            </p:nvSpPr>
            <p:spPr bwMode="gray">
              <a:xfrm>
                <a:off x="5572979" y="4367631"/>
                <a:ext cx="1240787" cy="404616"/>
              </a:xfrm>
              <a:prstGeom prst="rect">
                <a:avLst/>
              </a:prstGeom>
              <a:noFill/>
              <a:ln w="9525" algn="ctr">
                <a:noFill/>
                <a:miter lim="800000"/>
                <a:headEnd/>
                <a:tailEnd/>
              </a:ln>
              <a:effectLst/>
            </p:spPr>
            <p:txBody>
              <a:bodyPr lIns="0" tIns="74276" rIns="0" bIns="74276" anchor="ctr" anchorCtr="0"/>
              <a:lstStyle/>
              <a:p>
                <a:pPr>
                  <a:buClr>
                    <a:srgbClr val="177B57"/>
                  </a:buClr>
                  <a:buFontTx/>
                  <a:buNone/>
                </a:pPr>
                <a:r>
                  <a:rPr lang="en-US" sz="1300" b="1" kern="1200" dirty="0" err="1" smtClean="0">
                    <a:solidFill>
                      <a:srgbClr val="4D4D4D"/>
                    </a:solidFill>
                    <a:latin typeface="Arial" pitchFamily="34" charset="0"/>
                    <a:ea typeface="+mn-ea"/>
                    <a:cs typeface="Arial" pitchFamily="34" charset="0"/>
                  </a:rPr>
                  <a:t>PreK</a:t>
                </a:r>
                <a:r>
                  <a:rPr lang="en-US" sz="1300" b="1" kern="1200" dirty="0" smtClean="0">
                    <a:solidFill>
                      <a:srgbClr val="4D4D4D"/>
                    </a:solidFill>
                    <a:latin typeface="Arial" pitchFamily="34" charset="0"/>
                    <a:ea typeface="+mn-ea"/>
                    <a:cs typeface="Arial" pitchFamily="34" charset="0"/>
                  </a:rPr>
                  <a:t> Partner</a:t>
                </a:r>
                <a:endParaRPr lang="en-US" sz="1300" b="1" kern="1200" dirty="0">
                  <a:solidFill>
                    <a:srgbClr val="4D4D4D"/>
                  </a:solidFill>
                  <a:latin typeface="Arial" pitchFamily="34" charset="0"/>
                  <a:ea typeface="+mn-ea"/>
                  <a:cs typeface="Arial" pitchFamily="34" charset="0"/>
                </a:endParaRPr>
              </a:p>
            </p:txBody>
          </p:sp>
          <p:sp>
            <p:nvSpPr>
              <p:cNvPr id="573" name="TextColumnContent"/>
              <p:cNvSpPr>
                <a:spLocks noChangeArrowheads="1"/>
              </p:cNvSpPr>
              <p:nvPr/>
            </p:nvSpPr>
            <p:spPr bwMode="gray">
              <a:xfrm>
                <a:off x="4227449" y="2003306"/>
                <a:ext cx="1026915" cy="404617"/>
              </a:xfrm>
              <a:prstGeom prst="rect">
                <a:avLst/>
              </a:prstGeom>
              <a:noFill/>
              <a:ln w="9525" algn="ctr">
                <a:noFill/>
                <a:miter lim="800000"/>
                <a:headEnd/>
                <a:tailEnd/>
              </a:ln>
              <a:effectLst/>
            </p:spPr>
            <p:txBody>
              <a:bodyPr lIns="0" tIns="74276" rIns="0" bIns="74276" anchor="ctr" anchorCtr="0"/>
              <a:lstStyle/>
              <a:p>
                <a:pPr>
                  <a:buClr>
                    <a:srgbClr val="177B57"/>
                  </a:buClr>
                  <a:buFontTx/>
                  <a:buNone/>
                </a:pPr>
                <a:r>
                  <a:rPr lang="en-US" sz="1300" b="1" kern="1200" dirty="0">
                    <a:solidFill>
                      <a:schemeClr val="tx1"/>
                    </a:solidFill>
                    <a:latin typeface="Arial" pitchFamily="34" charset="0"/>
                    <a:ea typeface="+mn-ea"/>
                    <a:cs typeface="Arial" pitchFamily="34" charset="0"/>
                  </a:rPr>
                  <a:t>Children </a:t>
                </a:r>
              </a:p>
              <a:p>
                <a:pPr>
                  <a:buClr>
                    <a:srgbClr val="177B57"/>
                  </a:buClr>
                  <a:buFontTx/>
                  <a:buNone/>
                </a:pPr>
                <a:r>
                  <a:rPr lang="en-US" sz="1300" b="1" kern="1200" dirty="0">
                    <a:solidFill>
                      <a:schemeClr val="tx1"/>
                    </a:solidFill>
                    <a:latin typeface="Arial" pitchFamily="34" charset="0"/>
                    <a:ea typeface="+mn-ea"/>
                    <a:cs typeface="Arial" pitchFamily="34" charset="0"/>
                  </a:rPr>
                  <a:t>&amp; families</a:t>
                </a:r>
              </a:p>
            </p:txBody>
          </p:sp>
          <p:pic>
            <p:nvPicPr>
              <p:cNvPr id="574" name="Picture 2" descr="C:\Users\De Santis Nicole\Downloads\noun_332981.png"/>
              <p:cNvPicPr>
                <a:picLocks noChangeAspect="1" noChangeArrowheads="1"/>
              </p:cNvPicPr>
              <p:nvPr/>
            </p:nvPicPr>
            <p:blipFill>
              <a:blip r:embed="rId9" cstate="print">
                <a:lum bright="100000"/>
              </a:blip>
              <a:srcRect/>
              <a:stretch>
                <a:fillRect/>
              </a:stretch>
            </p:blipFill>
            <p:spPr bwMode="auto">
              <a:xfrm>
                <a:off x="5643781" y="4789773"/>
                <a:ext cx="803719" cy="803719"/>
              </a:xfrm>
              <a:prstGeom prst="rect">
                <a:avLst/>
              </a:prstGeom>
              <a:noFill/>
            </p:spPr>
          </p:pic>
        </p:grpSp>
        <p:grpSp>
          <p:nvGrpSpPr>
            <p:cNvPr id="5" name="Group 94"/>
            <p:cNvGrpSpPr/>
            <p:nvPr/>
          </p:nvGrpSpPr>
          <p:grpSpPr>
            <a:xfrm>
              <a:off x="4441186" y="3154725"/>
              <a:ext cx="740300" cy="569932"/>
              <a:chOff x="7190842" y="2143809"/>
              <a:chExt cx="2056389" cy="1583145"/>
            </a:xfrm>
          </p:grpSpPr>
          <p:pic>
            <p:nvPicPr>
              <p:cNvPr id="98" name="Picture 3" descr="C:\Users\Polk Allie\Downloads\noun_146579_cc.png"/>
              <p:cNvPicPr>
                <a:picLocks noChangeAspect="1" noChangeArrowheads="1"/>
              </p:cNvPicPr>
              <p:nvPr/>
            </p:nvPicPr>
            <p:blipFill>
              <a:blip r:embed="rId10" cstate="print">
                <a:duotone>
                  <a:schemeClr val="accent5">
                    <a:shade val="45000"/>
                    <a:satMod val="135000"/>
                  </a:schemeClr>
                  <a:prstClr val="white"/>
                </a:duotone>
                <a:lum bright="100000"/>
              </a:blip>
              <a:srcRect l="18677" t="5836" r="15208" b="16869"/>
              <a:stretch>
                <a:fillRect/>
              </a:stretch>
            </p:blipFill>
            <p:spPr bwMode="auto">
              <a:xfrm flipH="1">
                <a:off x="7190842" y="2143809"/>
                <a:ext cx="1056757" cy="1235458"/>
              </a:xfrm>
              <a:prstGeom prst="rect">
                <a:avLst/>
              </a:prstGeom>
              <a:noFill/>
            </p:spPr>
          </p:pic>
          <p:pic>
            <p:nvPicPr>
              <p:cNvPr id="99" name="Picture 4" descr="https://d30y9cdsu7xlg0.cloudfront.net/png/11136-200.png">
                <a:hlinkClick r:id="rId11"/>
              </p:cNvPr>
              <p:cNvPicPr>
                <a:picLocks noChangeAspect="1" noChangeArrowheads="1"/>
              </p:cNvPicPr>
              <p:nvPr/>
            </p:nvPicPr>
            <p:blipFill>
              <a:blip r:embed="rId12" cstate="print">
                <a:duotone>
                  <a:schemeClr val="accent5">
                    <a:shade val="45000"/>
                    <a:satMod val="135000"/>
                  </a:schemeClr>
                  <a:prstClr val="white"/>
                </a:duotone>
                <a:lum bright="100000"/>
              </a:blip>
              <a:srcRect/>
              <a:stretch>
                <a:fillRect/>
              </a:stretch>
            </p:blipFill>
            <p:spPr bwMode="auto">
              <a:xfrm>
                <a:off x="8106315" y="2586038"/>
                <a:ext cx="1140916" cy="1140916"/>
              </a:xfrm>
              <a:prstGeom prst="rect">
                <a:avLst/>
              </a:prstGeom>
              <a:noFill/>
            </p:spPr>
          </p:pic>
        </p:grpSp>
      </p:grpSp>
    </p:spTree>
    <p:extLst>
      <p:ext uri="{BB962C8B-B14F-4D97-AF65-F5344CB8AC3E}">
        <p14:creationId xmlns:p14="http://schemas.microsoft.com/office/powerpoint/2010/main" val="1128862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bject 87" hidden="1"/>
          <p:cNvGraphicFramePr>
            <a:graphicFrameLocks noChangeAspect="1"/>
          </p:cNvGraphicFramePr>
          <p:nvPr>
            <p:custDataLst>
              <p:tags r:id="rId2"/>
            </p:custDataLst>
            <p:extLst>
              <p:ext uri="{D42A27DB-BD31-4B8C-83A1-F6EECF244321}">
                <p14:modId xmlns:p14="http://schemas.microsoft.com/office/powerpoint/2010/main" val="417387332"/>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922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6" y="265236"/>
                        <a:ext cx="1465" cy="1465"/>
                      </a:xfrm>
                      <a:prstGeom prst="rect">
                        <a:avLst/>
                      </a:prstGeom>
                    </p:spPr>
                  </p:pic>
                </p:oleObj>
              </mc:Fallback>
            </mc:AlternateContent>
          </a:graphicData>
        </a:graphic>
      </p:graphicFrame>
      <p:sp>
        <p:nvSpPr>
          <p:cNvPr id="3" name="Rectangle 2" hidden="1"/>
          <p:cNvSpPr/>
          <p:nvPr>
            <p:custDataLst>
              <p:tags r:id="rId3"/>
            </p:custDataLst>
          </p:nvPr>
        </p:nvSpPr>
        <p:spPr>
          <a:xfrm>
            <a:off x="0" y="263769"/>
            <a:ext cx="146538" cy="146538"/>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buClrTx/>
              <a:buFontTx/>
              <a:buNone/>
            </a:pPr>
            <a:endParaRPr lang="en-US" sz="2200" b="1" kern="1200" dirty="0" err="1">
              <a:solidFill>
                <a:srgbClr val="646569"/>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sz="2200" dirty="0" smtClean="0"/>
              <a:t>Current </a:t>
            </a:r>
            <a:r>
              <a:rPr lang="en-US" sz="2200" dirty="0" err="1" smtClean="0"/>
              <a:t>PreK</a:t>
            </a:r>
            <a:r>
              <a:rPr lang="en-US" sz="2200" dirty="0" smtClean="0"/>
              <a:t> partnerships are driving the increase in </a:t>
            </a:r>
            <a:r>
              <a:rPr lang="en-US" sz="2200" dirty="0" err="1" smtClean="0"/>
              <a:t>PreK</a:t>
            </a:r>
            <a:r>
              <a:rPr lang="en-US" sz="2200" dirty="0" smtClean="0"/>
              <a:t> enrollment</a:t>
            </a:r>
            <a:endParaRPr lang="en-US" sz="2200" dirty="0"/>
          </a:p>
        </p:txBody>
      </p:sp>
      <p:sp>
        <p:nvSpPr>
          <p:cNvPr id="413" name="ColumnHeader"/>
          <p:cNvSpPr>
            <a:spLocks noChangeArrowheads="1"/>
          </p:cNvSpPr>
          <p:nvPr/>
        </p:nvSpPr>
        <p:spPr bwMode="gray">
          <a:xfrm>
            <a:off x="414704" y="1319250"/>
            <a:ext cx="3875943" cy="622386"/>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0" tIns="83076" rIns="0" bIns="83076" anchor="b">
            <a:spAutoFit/>
          </a:bodyPr>
          <a:lstStyle/>
          <a:p>
            <a:pPr algn="ctr">
              <a:buClrTx/>
              <a:buFontTx/>
              <a:buNone/>
            </a:pPr>
            <a:r>
              <a:rPr lang="en-US" sz="1477" b="1" kern="1200" dirty="0">
                <a:solidFill>
                  <a:srgbClr val="646569"/>
                </a:solidFill>
                <a:ea typeface="+mn-ea"/>
                <a:cs typeface="+mn-cs"/>
              </a:rPr>
              <a:t>Partnership growth has supported overall </a:t>
            </a:r>
            <a:r>
              <a:rPr lang="en-US" sz="1477" b="1" kern="1200" dirty="0" err="1">
                <a:solidFill>
                  <a:srgbClr val="646569"/>
                </a:solidFill>
                <a:ea typeface="+mn-ea"/>
                <a:cs typeface="+mn-cs"/>
              </a:rPr>
              <a:t>PreK</a:t>
            </a:r>
            <a:r>
              <a:rPr lang="en-US" sz="1477" b="1" kern="1200" dirty="0">
                <a:solidFill>
                  <a:srgbClr val="646569"/>
                </a:solidFill>
                <a:ea typeface="+mn-ea"/>
                <a:cs typeface="+mn-cs"/>
              </a:rPr>
              <a:t> enrollment increases</a:t>
            </a:r>
          </a:p>
        </p:txBody>
      </p:sp>
      <p:sp>
        <p:nvSpPr>
          <p:cNvPr id="518" name="Footnote"/>
          <p:cNvSpPr>
            <a:spLocks noChangeArrowheads="1"/>
          </p:cNvSpPr>
          <p:nvPr/>
        </p:nvSpPr>
        <p:spPr bwMode="gray">
          <a:xfrm>
            <a:off x="422943" y="6261609"/>
            <a:ext cx="5165490" cy="249114"/>
          </a:xfrm>
          <a:prstGeom prst="rect">
            <a:avLst/>
          </a:prstGeom>
          <a:noFill/>
          <a:ln w="9525" algn="ctr">
            <a:noFill/>
            <a:miter lim="800000"/>
            <a:headEnd type="none" w="lg" len="lg"/>
            <a:tailEnd type="none" w="lg" len="lg"/>
          </a:ln>
        </p:spPr>
        <p:txBody>
          <a:bodyPr lIns="0" tIns="0" rIns="0" bIns="0" anchor="b"/>
          <a:lstStyle/>
          <a:p>
            <a:pPr>
              <a:lnSpc>
                <a:spcPct val="90000"/>
              </a:lnSpc>
              <a:buClrTx/>
              <a:buFontTx/>
              <a:buNone/>
            </a:pPr>
            <a:r>
              <a:rPr lang="en-US" sz="738" kern="1200" dirty="0">
                <a:solidFill>
                  <a:srgbClr val="323335"/>
                </a:solidFill>
                <a:ea typeface="+mn-ea"/>
                <a:cs typeface="+mn-cs"/>
              </a:rPr>
              <a:t>Note: 1. Total enrollment does not include EC students, which are typically counted.  2. 2018-19 total is still preliminary.  </a:t>
            </a:r>
          </a:p>
        </p:txBody>
      </p:sp>
      <p:sp>
        <p:nvSpPr>
          <p:cNvPr id="84" name="Arrow: Right 10">
            <a:extLst>
              <a:ext uri="{FF2B5EF4-FFF2-40B4-BE49-F238E27FC236}">
                <a16:creationId xmlns:a16="http://schemas.microsoft.com/office/drawing/2014/main" xmlns="" id="{A4D25486-44DD-47A1-A8B1-0BC2F616DED7}"/>
              </a:ext>
            </a:extLst>
          </p:cNvPr>
          <p:cNvSpPr/>
          <p:nvPr/>
        </p:nvSpPr>
        <p:spPr>
          <a:xfrm>
            <a:off x="1688123" y="2552282"/>
            <a:ext cx="1195754" cy="633046"/>
          </a:xfrm>
          <a:prstGeom prst="rightArrow">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buClrTx/>
              <a:buFontTx/>
              <a:buNone/>
            </a:pPr>
            <a:r>
              <a:rPr lang="en-US" sz="1292" b="1" kern="1200" dirty="0">
                <a:solidFill>
                  <a:srgbClr val="FFFFFF"/>
                </a:solidFill>
              </a:rPr>
              <a:t>+1,121</a:t>
            </a:r>
          </a:p>
        </p:txBody>
      </p:sp>
      <p:sp>
        <p:nvSpPr>
          <p:cNvPr id="85" name="TextBox 84">
            <a:extLst>
              <a:ext uri="{FF2B5EF4-FFF2-40B4-BE49-F238E27FC236}">
                <a16:creationId xmlns:a16="http://schemas.microsoft.com/office/drawing/2014/main" xmlns="" id="{10069951-16D6-4FFB-BC19-E8D862686E1F}"/>
              </a:ext>
            </a:extLst>
          </p:cNvPr>
          <p:cNvSpPr txBox="1"/>
          <p:nvPr/>
        </p:nvSpPr>
        <p:spPr>
          <a:xfrm>
            <a:off x="1063552" y="2193437"/>
            <a:ext cx="2444900" cy="366614"/>
          </a:xfrm>
          <a:prstGeom prst="rect">
            <a:avLst/>
          </a:prstGeom>
          <a:noFill/>
        </p:spPr>
        <p:txBody>
          <a:bodyPr wrap="none" tIns="83077" bIns="83077" rtlCol="0" anchor="t">
            <a:spAutoFit/>
          </a:bodyPr>
          <a:lstStyle/>
          <a:p>
            <a:pPr algn="ctr">
              <a:buClrTx/>
              <a:buFontTx/>
              <a:buNone/>
            </a:pPr>
            <a:r>
              <a:rPr lang="en-US" sz="1292" b="1" kern="1200" dirty="0" err="1">
                <a:solidFill>
                  <a:srgbClr val="009490"/>
                </a:solidFill>
                <a:ea typeface="+mn-ea"/>
                <a:cs typeface="+mn-cs"/>
              </a:rPr>
              <a:t>PreK</a:t>
            </a:r>
            <a:r>
              <a:rPr lang="en-US" sz="1292" b="1" kern="1200" dirty="0">
                <a:solidFill>
                  <a:srgbClr val="009490"/>
                </a:solidFill>
                <a:ea typeface="+mn-ea"/>
                <a:cs typeface="+mn-cs"/>
              </a:rPr>
              <a:t> Partnership Enrollment</a:t>
            </a:r>
          </a:p>
        </p:txBody>
      </p:sp>
      <p:sp>
        <p:nvSpPr>
          <p:cNvPr id="86" name="TextBox 85">
            <a:extLst>
              <a:ext uri="{FF2B5EF4-FFF2-40B4-BE49-F238E27FC236}">
                <a16:creationId xmlns:a16="http://schemas.microsoft.com/office/drawing/2014/main" xmlns="" id="{ADE62871-E4B3-4963-A96A-9FF811F848DC}"/>
              </a:ext>
            </a:extLst>
          </p:cNvPr>
          <p:cNvSpPr txBox="1"/>
          <p:nvPr/>
        </p:nvSpPr>
        <p:spPr>
          <a:xfrm>
            <a:off x="942693" y="3032314"/>
            <a:ext cx="720070" cy="433324"/>
          </a:xfrm>
          <a:prstGeom prst="rect">
            <a:avLst/>
          </a:prstGeom>
          <a:noFill/>
        </p:spPr>
        <p:txBody>
          <a:bodyPr wrap="none" rtlCol="0">
            <a:spAutoFit/>
          </a:bodyPr>
          <a:lstStyle/>
          <a:p>
            <a:pPr algn="ctr">
              <a:buClrTx/>
              <a:buFontTx/>
              <a:buNone/>
            </a:pPr>
            <a:r>
              <a:rPr lang="en-US" sz="1108" kern="1200" dirty="0">
                <a:solidFill>
                  <a:srgbClr val="323335"/>
                </a:solidFill>
                <a:ea typeface="+mn-ea"/>
                <a:cs typeface="+mn-cs"/>
              </a:rPr>
              <a:t>students</a:t>
            </a:r>
          </a:p>
          <a:p>
            <a:pPr algn="ctr">
              <a:buClrTx/>
              <a:buFontTx/>
              <a:buNone/>
            </a:pPr>
            <a:r>
              <a:rPr lang="en-US" sz="1108" kern="1200" dirty="0">
                <a:solidFill>
                  <a:srgbClr val="323335"/>
                </a:solidFill>
                <a:ea typeface="+mn-ea"/>
                <a:cs typeface="+mn-cs"/>
              </a:rPr>
              <a:t>2013-14</a:t>
            </a:r>
          </a:p>
        </p:txBody>
      </p:sp>
      <p:sp>
        <p:nvSpPr>
          <p:cNvPr id="87" name="TextBox 86">
            <a:extLst>
              <a:ext uri="{FF2B5EF4-FFF2-40B4-BE49-F238E27FC236}">
                <a16:creationId xmlns:a16="http://schemas.microsoft.com/office/drawing/2014/main" xmlns="" id="{AFE5CA98-3D0B-49A5-83F9-78165F051511}"/>
              </a:ext>
            </a:extLst>
          </p:cNvPr>
          <p:cNvSpPr txBox="1"/>
          <p:nvPr/>
        </p:nvSpPr>
        <p:spPr>
          <a:xfrm>
            <a:off x="3061639" y="3035793"/>
            <a:ext cx="720070" cy="433324"/>
          </a:xfrm>
          <a:prstGeom prst="rect">
            <a:avLst/>
          </a:prstGeom>
          <a:noFill/>
        </p:spPr>
        <p:txBody>
          <a:bodyPr wrap="none" rtlCol="0">
            <a:spAutoFit/>
          </a:bodyPr>
          <a:lstStyle/>
          <a:p>
            <a:pPr algn="ctr">
              <a:buClrTx/>
              <a:buFontTx/>
              <a:buNone/>
            </a:pPr>
            <a:r>
              <a:rPr lang="en-US" sz="1108" kern="1200" dirty="0">
                <a:solidFill>
                  <a:srgbClr val="323335"/>
                </a:solidFill>
                <a:ea typeface="+mn-ea"/>
                <a:cs typeface="+mn-cs"/>
              </a:rPr>
              <a:t>students</a:t>
            </a:r>
          </a:p>
          <a:p>
            <a:pPr algn="ctr">
              <a:buClrTx/>
              <a:buFontTx/>
              <a:buNone/>
            </a:pPr>
            <a:r>
              <a:rPr lang="en-US" sz="1108" kern="1200" dirty="0">
                <a:solidFill>
                  <a:srgbClr val="323335"/>
                </a:solidFill>
                <a:ea typeface="+mn-ea"/>
                <a:cs typeface="+mn-cs"/>
              </a:rPr>
              <a:t>2018-19</a:t>
            </a:r>
          </a:p>
        </p:txBody>
      </p:sp>
      <p:sp>
        <p:nvSpPr>
          <p:cNvPr id="89" name="TextBox 88">
            <a:extLst>
              <a:ext uri="{FF2B5EF4-FFF2-40B4-BE49-F238E27FC236}">
                <a16:creationId xmlns:a16="http://schemas.microsoft.com/office/drawing/2014/main" xmlns="" id="{5A77ACCF-5A0B-4CBB-B9B7-D86556D91352}"/>
              </a:ext>
            </a:extLst>
          </p:cNvPr>
          <p:cNvSpPr txBox="1"/>
          <p:nvPr/>
        </p:nvSpPr>
        <p:spPr>
          <a:xfrm>
            <a:off x="770793" y="2624619"/>
            <a:ext cx="999392" cy="423552"/>
          </a:xfrm>
          <a:prstGeom prst="rect">
            <a:avLst/>
          </a:prstGeom>
          <a:noFill/>
        </p:spPr>
        <p:txBody>
          <a:bodyPr wrap="square" tIns="83077" bIns="83077" rtlCol="0" anchor="t">
            <a:spAutoFit/>
          </a:bodyPr>
          <a:lstStyle/>
          <a:p>
            <a:pPr algn="ctr">
              <a:buClrTx/>
              <a:buFontTx/>
              <a:buNone/>
            </a:pPr>
            <a:r>
              <a:rPr lang="en-US" sz="1662" b="1" kern="1200" dirty="0">
                <a:solidFill>
                  <a:srgbClr val="323335"/>
                </a:solidFill>
                <a:ea typeface="+mn-ea"/>
                <a:cs typeface="+mn-cs"/>
              </a:rPr>
              <a:t>993</a:t>
            </a:r>
          </a:p>
        </p:txBody>
      </p:sp>
      <p:sp>
        <p:nvSpPr>
          <p:cNvPr id="90" name="TextBox 89">
            <a:extLst>
              <a:ext uri="{FF2B5EF4-FFF2-40B4-BE49-F238E27FC236}">
                <a16:creationId xmlns:a16="http://schemas.microsoft.com/office/drawing/2014/main" xmlns="" id="{396E52AF-53B9-4D7A-88BF-57ADE5472044}"/>
              </a:ext>
            </a:extLst>
          </p:cNvPr>
          <p:cNvSpPr txBox="1"/>
          <p:nvPr/>
        </p:nvSpPr>
        <p:spPr>
          <a:xfrm>
            <a:off x="2823797" y="2537925"/>
            <a:ext cx="1195754" cy="565578"/>
          </a:xfrm>
          <a:prstGeom prst="rect">
            <a:avLst/>
          </a:prstGeom>
          <a:noFill/>
        </p:spPr>
        <p:txBody>
          <a:bodyPr wrap="square" tIns="83077" bIns="83077" rtlCol="0" anchor="t">
            <a:spAutoFit/>
          </a:bodyPr>
          <a:lstStyle/>
          <a:p>
            <a:pPr algn="ctr">
              <a:buClrTx/>
              <a:buFontTx/>
              <a:buNone/>
            </a:pPr>
            <a:r>
              <a:rPr lang="en-US" sz="2585" b="1" kern="1200" dirty="0">
                <a:solidFill>
                  <a:srgbClr val="323335"/>
                </a:solidFill>
                <a:ea typeface="+mn-ea"/>
                <a:cs typeface="+mn-cs"/>
              </a:rPr>
              <a:t>2,114</a:t>
            </a:r>
          </a:p>
        </p:txBody>
      </p:sp>
      <p:sp>
        <p:nvSpPr>
          <p:cNvPr id="91" name="TextBox 90">
            <a:extLst>
              <a:ext uri="{FF2B5EF4-FFF2-40B4-BE49-F238E27FC236}">
                <a16:creationId xmlns:a16="http://schemas.microsoft.com/office/drawing/2014/main" xmlns="" id="{B37A9E43-4318-4720-8478-8ED7E3B6E797}"/>
              </a:ext>
            </a:extLst>
          </p:cNvPr>
          <p:cNvSpPr txBox="1"/>
          <p:nvPr/>
        </p:nvSpPr>
        <p:spPr>
          <a:xfrm>
            <a:off x="754674" y="4381936"/>
            <a:ext cx="999392" cy="423552"/>
          </a:xfrm>
          <a:prstGeom prst="rect">
            <a:avLst/>
          </a:prstGeom>
          <a:noFill/>
        </p:spPr>
        <p:txBody>
          <a:bodyPr wrap="square" tIns="83077" bIns="83077" rtlCol="0" anchor="t">
            <a:spAutoFit/>
          </a:bodyPr>
          <a:lstStyle/>
          <a:p>
            <a:pPr algn="ctr">
              <a:buClrTx/>
              <a:buFontTx/>
              <a:buNone/>
            </a:pPr>
            <a:r>
              <a:rPr lang="en-US" sz="1662" b="1" kern="1200" dirty="0">
                <a:solidFill>
                  <a:srgbClr val="323335"/>
                </a:solidFill>
                <a:ea typeface="+mn-ea"/>
                <a:cs typeface="+mn-cs"/>
              </a:rPr>
              <a:t>9,365 </a:t>
            </a:r>
          </a:p>
        </p:txBody>
      </p:sp>
      <p:sp>
        <p:nvSpPr>
          <p:cNvPr id="92" name="Arrow: Right 6">
            <a:extLst>
              <a:ext uri="{FF2B5EF4-FFF2-40B4-BE49-F238E27FC236}">
                <a16:creationId xmlns:a16="http://schemas.microsoft.com/office/drawing/2014/main" xmlns="" id="{3AFF1E4C-3420-453A-AC92-50AB838534D7}"/>
              </a:ext>
            </a:extLst>
          </p:cNvPr>
          <p:cNvSpPr/>
          <p:nvPr/>
        </p:nvSpPr>
        <p:spPr>
          <a:xfrm>
            <a:off x="1685192" y="4306171"/>
            <a:ext cx="1195754" cy="633046"/>
          </a:xfrm>
          <a:prstGeom prst="rightArrow">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buClrTx/>
              <a:buFontTx/>
              <a:buNone/>
            </a:pPr>
            <a:r>
              <a:rPr lang="en-US" sz="1292" b="1" kern="1200" dirty="0" smtClean="0">
                <a:solidFill>
                  <a:srgbClr val="FFFFFF"/>
                </a:solidFill>
              </a:rPr>
              <a:t>+3,599</a:t>
            </a:r>
            <a:endParaRPr lang="en-US" sz="1292" b="1" kern="1200" dirty="0">
              <a:solidFill>
                <a:srgbClr val="FFFFFF"/>
              </a:solidFill>
            </a:endParaRPr>
          </a:p>
        </p:txBody>
      </p:sp>
      <p:sp>
        <p:nvSpPr>
          <p:cNvPr id="93" name="TextBox 92">
            <a:extLst>
              <a:ext uri="{FF2B5EF4-FFF2-40B4-BE49-F238E27FC236}">
                <a16:creationId xmlns:a16="http://schemas.microsoft.com/office/drawing/2014/main" xmlns="" id="{B82951EA-1EA9-4BDB-8AB3-EA83556531EC}"/>
              </a:ext>
            </a:extLst>
          </p:cNvPr>
          <p:cNvSpPr txBox="1"/>
          <p:nvPr/>
        </p:nvSpPr>
        <p:spPr>
          <a:xfrm>
            <a:off x="1287035" y="3946844"/>
            <a:ext cx="1910010" cy="366614"/>
          </a:xfrm>
          <a:prstGeom prst="rect">
            <a:avLst/>
          </a:prstGeom>
          <a:noFill/>
        </p:spPr>
        <p:txBody>
          <a:bodyPr wrap="none" tIns="83077" bIns="83077" rtlCol="0" anchor="t">
            <a:spAutoFit/>
          </a:bodyPr>
          <a:lstStyle/>
          <a:p>
            <a:pPr algn="ctr">
              <a:buClrTx/>
              <a:buFontTx/>
              <a:buNone/>
            </a:pPr>
            <a:r>
              <a:rPr lang="en-US" sz="1292" b="1" kern="1200" dirty="0">
                <a:solidFill>
                  <a:srgbClr val="346094"/>
                </a:solidFill>
                <a:ea typeface="+mn-ea"/>
                <a:cs typeface="+mn-cs"/>
              </a:rPr>
              <a:t>Total </a:t>
            </a:r>
            <a:r>
              <a:rPr lang="en-US" sz="1292" b="1" kern="1200" dirty="0" err="1">
                <a:solidFill>
                  <a:srgbClr val="346094"/>
                </a:solidFill>
                <a:ea typeface="+mn-ea"/>
                <a:cs typeface="+mn-cs"/>
              </a:rPr>
              <a:t>PreK</a:t>
            </a:r>
            <a:r>
              <a:rPr lang="en-US" sz="1292" b="1" kern="1200" dirty="0">
                <a:solidFill>
                  <a:srgbClr val="346094"/>
                </a:solidFill>
                <a:ea typeface="+mn-ea"/>
                <a:cs typeface="+mn-cs"/>
              </a:rPr>
              <a:t> Enrollment</a:t>
            </a:r>
          </a:p>
        </p:txBody>
      </p:sp>
      <p:sp>
        <p:nvSpPr>
          <p:cNvPr id="94" name="TextBox 93">
            <a:extLst>
              <a:ext uri="{FF2B5EF4-FFF2-40B4-BE49-F238E27FC236}">
                <a16:creationId xmlns:a16="http://schemas.microsoft.com/office/drawing/2014/main" xmlns="" id="{FF295F0D-1E39-4775-AB73-208404DE6237}"/>
              </a:ext>
            </a:extLst>
          </p:cNvPr>
          <p:cNvSpPr txBox="1"/>
          <p:nvPr/>
        </p:nvSpPr>
        <p:spPr>
          <a:xfrm>
            <a:off x="894336" y="4786203"/>
            <a:ext cx="720070" cy="433324"/>
          </a:xfrm>
          <a:prstGeom prst="rect">
            <a:avLst/>
          </a:prstGeom>
          <a:noFill/>
        </p:spPr>
        <p:txBody>
          <a:bodyPr wrap="none" rtlCol="0">
            <a:spAutoFit/>
          </a:bodyPr>
          <a:lstStyle/>
          <a:p>
            <a:pPr algn="ctr">
              <a:buClrTx/>
              <a:buFontTx/>
              <a:buNone/>
            </a:pPr>
            <a:r>
              <a:rPr lang="en-US" sz="1108" kern="1200" dirty="0">
                <a:solidFill>
                  <a:srgbClr val="323335"/>
                </a:solidFill>
                <a:ea typeface="+mn-ea"/>
                <a:cs typeface="+mn-cs"/>
              </a:rPr>
              <a:t>students</a:t>
            </a:r>
          </a:p>
          <a:p>
            <a:pPr algn="ctr">
              <a:buClrTx/>
              <a:buFontTx/>
              <a:buNone/>
            </a:pPr>
            <a:r>
              <a:rPr lang="en-US" sz="1108" kern="1200" dirty="0">
                <a:solidFill>
                  <a:srgbClr val="323335"/>
                </a:solidFill>
                <a:ea typeface="+mn-ea"/>
                <a:cs typeface="+mn-cs"/>
              </a:rPr>
              <a:t>2013-14</a:t>
            </a:r>
          </a:p>
        </p:txBody>
      </p:sp>
      <p:sp>
        <p:nvSpPr>
          <p:cNvPr id="95" name="TextBox 94">
            <a:extLst>
              <a:ext uri="{FF2B5EF4-FFF2-40B4-BE49-F238E27FC236}">
                <a16:creationId xmlns:a16="http://schemas.microsoft.com/office/drawing/2014/main" xmlns="" id="{D75A7C28-8583-4464-A727-33412CF6C964}"/>
              </a:ext>
            </a:extLst>
          </p:cNvPr>
          <p:cNvSpPr txBox="1"/>
          <p:nvPr/>
        </p:nvSpPr>
        <p:spPr>
          <a:xfrm>
            <a:off x="3054313" y="4786203"/>
            <a:ext cx="720070" cy="433324"/>
          </a:xfrm>
          <a:prstGeom prst="rect">
            <a:avLst/>
          </a:prstGeom>
          <a:noFill/>
        </p:spPr>
        <p:txBody>
          <a:bodyPr wrap="none" rtlCol="0">
            <a:spAutoFit/>
          </a:bodyPr>
          <a:lstStyle/>
          <a:p>
            <a:pPr algn="ctr">
              <a:buClrTx/>
              <a:buFontTx/>
              <a:buNone/>
            </a:pPr>
            <a:r>
              <a:rPr lang="en-US" sz="1108" kern="1200" dirty="0">
                <a:solidFill>
                  <a:srgbClr val="323335"/>
                </a:solidFill>
                <a:ea typeface="+mn-ea"/>
                <a:cs typeface="+mn-cs"/>
              </a:rPr>
              <a:t>students</a:t>
            </a:r>
          </a:p>
          <a:p>
            <a:pPr algn="ctr">
              <a:buClrTx/>
              <a:buFontTx/>
              <a:buNone/>
            </a:pPr>
            <a:r>
              <a:rPr lang="en-US" sz="1108" kern="1200" dirty="0">
                <a:solidFill>
                  <a:srgbClr val="323335"/>
                </a:solidFill>
                <a:ea typeface="+mn-ea"/>
                <a:cs typeface="+mn-cs"/>
              </a:rPr>
              <a:t>2018-19</a:t>
            </a:r>
          </a:p>
        </p:txBody>
      </p:sp>
      <p:sp>
        <p:nvSpPr>
          <p:cNvPr id="96" name="TextBox 95">
            <a:extLst>
              <a:ext uri="{FF2B5EF4-FFF2-40B4-BE49-F238E27FC236}">
                <a16:creationId xmlns:a16="http://schemas.microsoft.com/office/drawing/2014/main" xmlns="" id="{6107B9FD-EBA4-4414-9007-9F08C4D56E79}"/>
              </a:ext>
            </a:extLst>
          </p:cNvPr>
          <p:cNvSpPr txBox="1"/>
          <p:nvPr/>
        </p:nvSpPr>
        <p:spPr>
          <a:xfrm>
            <a:off x="2823797" y="4295241"/>
            <a:ext cx="1195754" cy="565578"/>
          </a:xfrm>
          <a:prstGeom prst="rect">
            <a:avLst/>
          </a:prstGeom>
          <a:noFill/>
        </p:spPr>
        <p:txBody>
          <a:bodyPr wrap="square" tIns="83077" bIns="83077" rtlCol="0" anchor="t">
            <a:spAutoFit/>
          </a:bodyPr>
          <a:lstStyle/>
          <a:p>
            <a:pPr algn="ctr">
              <a:buClrTx/>
              <a:buFontTx/>
              <a:buNone/>
            </a:pPr>
            <a:r>
              <a:rPr lang="en-US" sz="2585" b="1" kern="1200" dirty="0" smtClean="0">
                <a:solidFill>
                  <a:srgbClr val="323335"/>
                </a:solidFill>
                <a:ea typeface="+mn-ea"/>
                <a:cs typeface="+mn-cs"/>
              </a:rPr>
              <a:t>12,964   </a:t>
            </a:r>
            <a:endParaRPr lang="en-US" sz="2585" b="1" kern="1200" dirty="0">
              <a:solidFill>
                <a:srgbClr val="323335"/>
              </a:solidFill>
              <a:ea typeface="+mn-ea"/>
              <a:cs typeface="+mn-cs"/>
            </a:endParaRPr>
          </a:p>
        </p:txBody>
      </p:sp>
      <p:sp>
        <p:nvSpPr>
          <p:cNvPr id="98" name="ColumnHeader"/>
          <p:cNvSpPr>
            <a:spLocks noChangeArrowheads="1"/>
          </p:cNvSpPr>
          <p:nvPr/>
        </p:nvSpPr>
        <p:spPr bwMode="gray">
          <a:xfrm>
            <a:off x="4783015" y="1319250"/>
            <a:ext cx="3875943" cy="622386"/>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0" tIns="83076" rIns="0" bIns="83076" anchor="b">
            <a:spAutoFit/>
          </a:bodyPr>
          <a:lstStyle/>
          <a:p>
            <a:pPr algn="ctr">
              <a:buClrTx/>
              <a:buFontTx/>
              <a:buNone/>
            </a:pPr>
            <a:r>
              <a:rPr lang="en-US" sz="1477" b="1" kern="1200" dirty="0">
                <a:solidFill>
                  <a:srgbClr val="646569"/>
                </a:solidFill>
                <a:ea typeface="+mn-ea"/>
                <a:cs typeface="+mn-cs"/>
              </a:rPr>
              <a:t>Ten current </a:t>
            </a:r>
            <a:r>
              <a:rPr lang="en-US" sz="1477" b="1" kern="1200" dirty="0" err="1">
                <a:solidFill>
                  <a:srgbClr val="646569"/>
                </a:solidFill>
                <a:ea typeface="+mn-ea"/>
                <a:cs typeface="+mn-cs"/>
              </a:rPr>
              <a:t>PreK</a:t>
            </a:r>
            <a:r>
              <a:rPr lang="en-US" sz="1477" b="1" kern="1200" dirty="0">
                <a:solidFill>
                  <a:srgbClr val="646569"/>
                </a:solidFill>
                <a:ea typeface="+mn-ea"/>
                <a:cs typeface="+mn-cs"/>
              </a:rPr>
              <a:t> partners will join 1882, </a:t>
            </a:r>
            <a:r>
              <a:rPr lang="en-US" sz="1477" b="1" kern="1200" dirty="0" smtClean="0">
                <a:solidFill>
                  <a:srgbClr val="646569"/>
                </a:solidFill>
                <a:ea typeface="+mn-ea"/>
                <a:cs typeface="+mn-cs"/>
              </a:rPr>
              <a:t>located throughout </a:t>
            </a:r>
            <a:r>
              <a:rPr lang="en-US" sz="1477" b="1" kern="1200" dirty="0">
                <a:solidFill>
                  <a:srgbClr val="646569"/>
                </a:solidFill>
                <a:ea typeface="+mn-ea"/>
                <a:cs typeface="+mn-cs"/>
              </a:rPr>
              <a:t>the district</a:t>
            </a:r>
          </a:p>
        </p:txBody>
      </p:sp>
      <p:pic>
        <p:nvPicPr>
          <p:cNvPr id="4" name="Picture 3"/>
          <p:cNvPicPr>
            <a:picLocks noChangeAspect="1"/>
          </p:cNvPicPr>
          <p:nvPr/>
        </p:nvPicPr>
        <p:blipFill>
          <a:blip r:embed="rId8"/>
          <a:stretch>
            <a:fillRect/>
          </a:stretch>
        </p:blipFill>
        <p:spPr>
          <a:xfrm>
            <a:off x="5261736" y="2049850"/>
            <a:ext cx="2933388" cy="4011537"/>
          </a:xfrm>
          <a:prstGeom prst="rect">
            <a:avLst/>
          </a:prstGeom>
        </p:spPr>
      </p:pic>
    </p:spTree>
    <p:extLst>
      <p:ext uri="{BB962C8B-B14F-4D97-AF65-F5344CB8AC3E}">
        <p14:creationId xmlns:p14="http://schemas.microsoft.com/office/powerpoint/2010/main" val="1694901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 name="Object 128" hidden="1"/>
          <p:cNvGraphicFramePr>
            <a:graphicFrameLocks noChangeAspect="1"/>
          </p:cNvGraphicFramePr>
          <p:nvPr>
            <p:custDataLst>
              <p:tags r:id="rId2"/>
            </p:custDataLst>
            <p:extLst>
              <p:ext uri="{D42A27DB-BD31-4B8C-83A1-F6EECF244321}">
                <p14:modId xmlns:p14="http://schemas.microsoft.com/office/powerpoint/2010/main" val="1880164140"/>
              </p:ext>
            </p:extLst>
          </p:nvPr>
        </p:nvGraphicFramePr>
        <p:xfrm>
          <a:off x="1511" y="265236"/>
          <a:ext cx="1511" cy="1465"/>
        </p:xfrm>
        <a:graphic>
          <a:graphicData uri="http://schemas.openxmlformats.org/presentationml/2006/ole">
            <mc:AlternateContent xmlns:mc="http://schemas.openxmlformats.org/markup-compatibility/2006">
              <mc:Choice xmlns:v="urn:schemas-microsoft-com:vml" Requires="v">
                <p:oleObj spid="_x0000_s10248"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1" y="265236"/>
                        <a:ext cx="1511" cy="1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hidden="1"/>
          <p:cNvSpPr/>
          <p:nvPr>
            <p:custDataLst>
              <p:tags r:id="rId3"/>
            </p:custDataLst>
          </p:nvPr>
        </p:nvSpPr>
        <p:spPr>
          <a:xfrm>
            <a:off x="0" y="263769"/>
            <a:ext cx="146538" cy="146538"/>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buClrTx/>
              <a:buFontTx/>
              <a:buNone/>
            </a:pPr>
            <a:endParaRPr lang="en-US" sz="1500" kern="1200" dirty="0" err="1">
              <a:solidFill>
                <a:srgbClr val="646569"/>
              </a:solidFill>
              <a:latin typeface="Arial" panose="020B0604020202020204" pitchFamily="34" charset="0"/>
              <a:ea typeface="+mj-ea"/>
              <a:cs typeface="+mj-cs"/>
              <a:sym typeface="Arial" panose="020B0604020202020204" pitchFamily="34" charset="0"/>
            </a:endParaRPr>
          </a:p>
        </p:txBody>
      </p:sp>
      <p:sp>
        <p:nvSpPr>
          <p:cNvPr id="177" name="Rectangle 176"/>
          <p:cNvSpPr/>
          <p:nvPr/>
        </p:nvSpPr>
        <p:spPr>
          <a:xfrm>
            <a:off x="597202" y="4287626"/>
            <a:ext cx="7817184" cy="895890"/>
          </a:xfrm>
          <a:prstGeom prst="rect">
            <a:avLst/>
          </a:prstGeom>
          <a:noFill/>
          <a:ln w="95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253218" tIns="83077" bIns="83077" rtlCol="0" anchor="b" anchorCtr="0"/>
          <a:lstStyle/>
          <a:p>
            <a:pPr>
              <a:buClr>
                <a:srgbClr val="4D4D4D"/>
              </a:buClr>
              <a:buSzPct val="100000"/>
              <a:buFont typeface=""/>
              <a:buNone/>
            </a:pPr>
            <a:endParaRPr lang="en-US" sz="1292" b="1" kern="1200" dirty="0">
              <a:solidFill>
                <a:srgbClr val="000000"/>
              </a:solidFill>
            </a:endParaRPr>
          </a:p>
        </p:txBody>
      </p:sp>
      <p:sp>
        <p:nvSpPr>
          <p:cNvPr id="2" name="Title 1"/>
          <p:cNvSpPr>
            <a:spLocks noGrp="1"/>
          </p:cNvSpPr>
          <p:nvPr>
            <p:ph type="title"/>
          </p:nvPr>
        </p:nvSpPr>
        <p:spPr>
          <a:xfrm>
            <a:off x="421476" y="203009"/>
            <a:ext cx="8301045" cy="767631"/>
          </a:xfrm>
          <a:noFill/>
          <a:effectLst/>
        </p:spPr>
        <p:txBody>
          <a:bodyPr wrap="square"/>
          <a:lstStyle/>
          <a:p>
            <a:pPr lvl="0"/>
            <a:r>
              <a:rPr lang="en-US" sz="2200" dirty="0" smtClean="0">
                <a:latin typeface="Arial"/>
              </a:rPr>
              <a:t>1882 </a:t>
            </a:r>
            <a:r>
              <a:rPr lang="en-US" sz="2200" dirty="0" err="1" smtClean="0">
                <a:latin typeface="Arial"/>
              </a:rPr>
              <a:t>PreK</a:t>
            </a:r>
            <a:r>
              <a:rPr lang="en-US" sz="2200" dirty="0" smtClean="0">
                <a:latin typeface="Arial"/>
              </a:rPr>
              <a:t> Partnership Model</a:t>
            </a:r>
            <a:r>
              <a:rPr lang="en-US" dirty="0" smtClean="0">
                <a:latin typeface="Arial"/>
              </a:rPr>
              <a:t/>
            </a:r>
            <a:br>
              <a:rPr lang="en-US" dirty="0" smtClean="0">
                <a:latin typeface="Arial"/>
              </a:rPr>
            </a:br>
            <a:r>
              <a:rPr lang="en-US" sz="1500" b="0" dirty="0">
                <a:latin typeface="Arial"/>
              </a:rPr>
              <a:t>Building off of current SRI PLUS concept, but improving revenue sharing for district and partner</a:t>
            </a:r>
          </a:p>
        </p:txBody>
      </p:sp>
      <p:sp>
        <p:nvSpPr>
          <p:cNvPr id="8" name="TextColumnContent"/>
          <p:cNvSpPr>
            <a:spLocks noChangeArrowheads="1"/>
          </p:cNvSpPr>
          <p:nvPr/>
        </p:nvSpPr>
        <p:spPr bwMode="gray">
          <a:xfrm>
            <a:off x="4789715" y="1734927"/>
            <a:ext cx="3787666" cy="3323238"/>
          </a:xfrm>
          <a:prstGeom prst="rect">
            <a:avLst/>
          </a:prstGeom>
          <a:noFill/>
          <a:ln w="9525" algn="ctr">
            <a:noFill/>
            <a:miter lim="800000"/>
            <a:headEnd type="none" w="lg" len="lg"/>
            <a:tailEnd type="none" w="lg" len="lg"/>
          </a:ln>
          <a:effectLst/>
        </p:spPr>
        <p:txBody>
          <a:bodyPr tIns="84406" bIns="84406"/>
          <a:lstStyle/>
          <a:p>
            <a:pPr>
              <a:buClr>
                <a:srgbClr val="346094"/>
              </a:buClr>
              <a:buFontTx/>
              <a:buNone/>
            </a:pPr>
            <a:endParaRPr lang="en-US" sz="1292" kern="1200" dirty="0">
              <a:solidFill>
                <a:srgbClr val="323335"/>
              </a:solidFill>
              <a:ea typeface="+mn-ea"/>
              <a:cs typeface="+mn-cs"/>
            </a:endParaRPr>
          </a:p>
        </p:txBody>
      </p:sp>
      <p:grpSp>
        <p:nvGrpSpPr>
          <p:cNvPr id="10" name="Group 45"/>
          <p:cNvGrpSpPr/>
          <p:nvPr/>
        </p:nvGrpSpPr>
        <p:grpSpPr>
          <a:xfrm rot="16200000">
            <a:off x="2411481" y="3817291"/>
            <a:ext cx="4453371" cy="367303"/>
            <a:chOff x="2544848" y="3669657"/>
            <a:chExt cx="4824485" cy="397912"/>
          </a:xfrm>
        </p:grpSpPr>
        <p:grpSp>
          <p:nvGrpSpPr>
            <p:cNvPr id="11" name="Group 106"/>
            <p:cNvGrpSpPr/>
            <p:nvPr/>
          </p:nvGrpSpPr>
          <p:grpSpPr bwMode="gray">
            <a:xfrm rot="5400000">
              <a:off x="4746553" y="3669176"/>
              <a:ext cx="397912" cy="398873"/>
              <a:chOff x="1461559" y="4747173"/>
              <a:chExt cx="647157" cy="648720"/>
            </a:xfrm>
          </p:grpSpPr>
          <p:sp>
            <p:nvSpPr>
              <p:cNvPr id="325" name="Freeform 94"/>
              <p:cNvSpPr>
                <a:spLocks/>
              </p:cNvSpPr>
              <p:nvPr/>
            </p:nvSpPr>
            <p:spPr bwMode="gray">
              <a:xfrm>
                <a:off x="1461559" y="4747173"/>
                <a:ext cx="647157" cy="64872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buClrTx/>
                  <a:buFontTx/>
                  <a:buNone/>
                  <a:defRPr/>
                </a:pPr>
                <a:endParaRPr lang="en-US" sz="1662" dirty="0">
                  <a:solidFill>
                    <a:srgbClr val="6E6F73"/>
                  </a:solidFill>
                  <a:ea typeface="+mn-ea"/>
                  <a:cs typeface="+mn-cs"/>
                </a:endParaRPr>
              </a:p>
            </p:txBody>
          </p:sp>
          <p:sp>
            <p:nvSpPr>
              <p:cNvPr id="326" name="Freeform 95"/>
              <p:cNvSpPr>
                <a:spLocks/>
              </p:cNvSpPr>
              <p:nvPr/>
            </p:nvSpPr>
            <p:spPr bwMode="gray">
              <a:xfrm>
                <a:off x="1707660" y="4834025"/>
                <a:ext cx="254174" cy="475016"/>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buClrTx/>
                  <a:buFontTx/>
                  <a:buNone/>
                  <a:defRPr/>
                </a:pPr>
                <a:endParaRPr lang="en-US" sz="1662" dirty="0">
                  <a:solidFill>
                    <a:srgbClr val="6E6F73"/>
                  </a:solidFill>
                  <a:ea typeface="+mn-ea"/>
                  <a:cs typeface="+mn-cs"/>
                </a:endParaRPr>
              </a:p>
            </p:txBody>
          </p:sp>
        </p:grpSp>
        <p:cxnSp>
          <p:nvCxnSpPr>
            <p:cNvPr id="323" name="Straight Connector 322"/>
            <p:cNvCxnSpPr/>
            <p:nvPr/>
          </p:nvCxnSpPr>
          <p:spPr>
            <a:xfrm rot="10800000" flipH="1" flipV="1">
              <a:off x="5283118" y="3868618"/>
              <a:ext cx="208621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10800000" flipH="1" flipV="1">
              <a:off x="2544848" y="3868616"/>
              <a:ext cx="20630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47" name="ColumnHeader"/>
          <p:cNvSpPr>
            <a:spLocks noChangeArrowheads="1"/>
          </p:cNvSpPr>
          <p:nvPr/>
        </p:nvSpPr>
        <p:spPr bwMode="gray">
          <a:xfrm>
            <a:off x="422031" y="1451242"/>
            <a:ext cx="3831217" cy="39776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84406" bIns="84406" anchor="b">
            <a:spAutoFit/>
          </a:bodyPr>
          <a:lstStyle/>
          <a:p>
            <a:pPr algn="ctr">
              <a:buClrTx/>
              <a:buFontTx/>
              <a:buNone/>
            </a:pPr>
            <a:r>
              <a:rPr lang="en-US" sz="1477" b="1" kern="1200" dirty="0">
                <a:solidFill>
                  <a:srgbClr val="646569"/>
                </a:solidFill>
                <a:ea typeface="+mn-ea"/>
                <a:cs typeface="+mn-cs"/>
              </a:rPr>
              <a:t>Current SRI PLUS</a:t>
            </a:r>
          </a:p>
        </p:txBody>
      </p:sp>
      <p:sp>
        <p:nvSpPr>
          <p:cNvPr id="106" name="ColumnHeader"/>
          <p:cNvSpPr>
            <a:spLocks noChangeArrowheads="1"/>
          </p:cNvSpPr>
          <p:nvPr/>
        </p:nvSpPr>
        <p:spPr bwMode="gray">
          <a:xfrm>
            <a:off x="4973371" y="1451242"/>
            <a:ext cx="3796959" cy="39776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84406" bIns="84406" anchor="b">
            <a:spAutoFit/>
          </a:bodyPr>
          <a:lstStyle/>
          <a:p>
            <a:pPr algn="ctr">
              <a:buClrTx/>
              <a:buFontTx/>
              <a:buNone/>
            </a:pPr>
            <a:r>
              <a:rPr lang="en-US" sz="1477" b="1" kern="1200" dirty="0">
                <a:solidFill>
                  <a:srgbClr val="646569"/>
                </a:solidFill>
                <a:ea typeface="+mn-ea"/>
                <a:cs typeface="+mn-cs"/>
              </a:rPr>
              <a:t>1882 Model </a:t>
            </a:r>
            <a:r>
              <a:rPr lang="en-US" sz="1477" b="1" kern="1200" dirty="0">
                <a:solidFill>
                  <a:srgbClr val="009490"/>
                </a:solidFill>
                <a:ea typeface="+mn-ea"/>
                <a:cs typeface="+mn-cs"/>
              </a:rPr>
              <a:t>(FINAL)</a:t>
            </a:r>
          </a:p>
        </p:txBody>
      </p:sp>
      <p:graphicFrame>
        <p:nvGraphicFramePr>
          <p:cNvPr id="14" name="Table 13"/>
          <p:cNvGraphicFramePr>
            <a:graphicFrameLocks noGrp="1"/>
          </p:cNvGraphicFramePr>
          <p:nvPr>
            <p:extLst/>
          </p:nvPr>
        </p:nvGraphicFramePr>
        <p:xfrm>
          <a:off x="421476" y="2249791"/>
          <a:ext cx="3831772" cy="2053884"/>
        </p:xfrm>
        <a:graphic>
          <a:graphicData uri="http://schemas.openxmlformats.org/drawingml/2006/table">
            <a:tbl>
              <a:tblPr firstRow="1" bandRow="1">
                <a:tableStyleId>{5C22544A-7EE6-4342-B048-85BDC9FD1C3A}</a:tableStyleId>
              </a:tblPr>
              <a:tblGrid>
                <a:gridCol w="2442305"/>
                <a:gridCol w="1389467"/>
              </a:tblGrid>
              <a:tr h="342314">
                <a:tc>
                  <a:txBody>
                    <a:bodyPr/>
                    <a:lstStyle/>
                    <a:p>
                      <a:r>
                        <a:rPr lang="en-US" sz="1500" dirty="0" smtClean="0">
                          <a:solidFill>
                            <a:schemeClr val="tx1"/>
                          </a:solidFill>
                        </a:rPr>
                        <a:t>Purpose</a:t>
                      </a:r>
                      <a:endParaRPr lang="en-US" sz="1500" dirty="0">
                        <a:solidFill>
                          <a:schemeClr val="tx1"/>
                        </a:solidFill>
                      </a:endParaRPr>
                    </a:p>
                  </a:txBody>
                  <a:tcPr marL="84406" marR="84406" marT="42203" marB="42203">
                    <a:solidFill>
                      <a:schemeClr val="accent3"/>
                    </a:solidFill>
                  </a:tcPr>
                </a:tc>
                <a:tc>
                  <a:txBody>
                    <a:bodyPr/>
                    <a:lstStyle/>
                    <a:p>
                      <a:r>
                        <a:rPr lang="en-US" sz="1500" dirty="0" smtClean="0">
                          <a:solidFill>
                            <a:schemeClr val="tx1"/>
                          </a:solidFill>
                        </a:rPr>
                        <a:t>Funding</a:t>
                      </a:r>
                      <a:endParaRPr lang="en-US" sz="1500" dirty="0">
                        <a:solidFill>
                          <a:schemeClr val="tx1"/>
                        </a:solidFill>
                      </a:endParaRPr>
                    </a:p>
                  </a:txBody>
                  <a:tcPr marL="84406" marR="84406" marT="42203" marB="42203">
                    <a:solidFill>
                      <a:schemeClr val="accent3"/>
                    </a:solidFill>
                  </a:tcPr>
                </a:tc>
              </a:tr>
              <a:tr h="342314">
                <a:tc>
                  <a:txBody>
                    <a:bodyPr/>
                    <a:lstStyle/>
                    <a:p>
                      <a:r>
                        <a:rPr lang="en-US" sz="1500" dirty="0" smtClean="0"/>
                        <a:t>Teacher Stipend</a:t>
                      </a:r>
                      <a:endParaRPr lang="en-US" sz="1500" dirty="0"/>
                    </a:p>
                  </a:txBody>
                  <a:tcPr marL="84406" marR="84406" marT="42203" marB="42203">
                    <a:noFill/>
                  </a:tcPr>
                </a:tc>
                <a:tc>
                  <a:txBody>
                    <a:bodyPr/>
                    <a:lstStyle/>
                    <a:p>
                      <a:r>
                        <a:rPr lang="en-US" sz="1500" dirty="0" smtClean="0"/>
                        <a:t>$5,000</a:t>
                      </a:r>
                      <a:endParaRPr lang="en-US" sz="1500" dirty="0"/>
                    </a:p>
                  </a:txBody>
                  <a:tcPr marL="84406" marR="84406" marT="42203" marB="42203">
                    <a:noFill/>
                  </a:tcPr>
                </a:tc>
              </a:tr>
              <a:tr h="342314">
                <a:tc>
                  <a:txBody>
                    <a:bodyPr/>
                    <a:lstStyle/>
                    <a:p>
                      <a:r>
                        <a:rPr lang="en-US" sz="1500" dirty="0" smtClean="0"/>
                        <a:t>Admin Support</a:t>
                      </a:r>
                      <a:endParaRPr lang="en-US" sz="1500" dirty="0"/>
                    </a:p>
                  </a:txBody>
                  <a:tcPr marL="84406" marR="84406" marT="42203" marB="42203">
                    <a:noFill/>
                  </a:tcPr>
                </a:tc>
                <a:tc>
                  <a:txBody>
                    <a:bodyPr/>
                    <a:lstStyle/>
                    <a:p>
                      <a:r>
                        <a:rPr lang="en-US" sz="1500" dirty="0" smtClean="0"/>
                        <a:t>$5,000</a:t>
                      </a:r>
                      <a:endParaRPr lang="en-US" sz="1500" dirty="0"/>
                    </a:p>
                  </a:txBody>
                  <a:tcPr marL="84406" marR="84406" marT="42203" marB="42203">
                    <a:noFill/>
                  </a:tcPr>
                </a:tc>
              </a:tr>
              <a:tr h="342314">
                <a:tc>
                  <a:txBody>
                    <a:bodyPr/>
                    <a:lstStyle/>
                    <a:p>
                      <a:r>
                        <a:rPr lang="en-US" sz="1500" dirty="0" smtClean="0"/>
                        <a:t>“Rent” Coverage</a:t>
                      </a:r>
                      <a:endParaRPr lang="en-US" sz="1500" dirty="0"/>
                    </a:p>
                  </a:txBody>
                  <a:tcPr marL="84406" marR="84406" marT="42203" marB="42203">
                    <a:noFill/>
                  </a:tcPr>
                </a:tc>
                <a:tc>
                  <a:txBody>
                    <a:bodyPr/>
                    <a:lstStyle/>
                    <a:p>
                      <a:r>
                        <a:rPr lang="en-US" sz="1500" dirty="0" smtClean="0"/>
                        <a:t>$3,000</a:t>
                      </a:r>
                      <a:endParaRPr lang="en-US" sz="1500" dirty="0"/>
                    </a:p>
                  </a:txBody>
                  <a:tcPr marL="84406" marR="84406" marT="42203" marB="42203">
                    <a:noFill/>
                  </a:tcPr>
                </a:tc>
              </a:tr>
              <a:tr h="342314">
                <a:tc>
                  <a:txBody>
                    <a:bodyPr/>
                    <a:lstStyle/>
                    <a:p>
                      <a:r>
                        <a:rPr lang="en-US" sz="1500" dirty="0" smtClean="0"/>
                        <a:t>Revenue Sharing</a:t>
                      </a:r>
                      <a:endParaRPr lang="en-US" sz="1500" dirty="0"/>
                    </a:p>
                  </a:txBody>
                  <a:tcPr marL="84406" marR="84406" marT="42203" marB="42203">
                    <a:lnB w="12700" cap="flat" cmpd="sng" algn="ctr">
                      <a:solidFill>
                        <a:schemeClr val="tx1"/>
                      </a:solidFill>
                      <a:prstDash val="solid"/>
                      <a:round/>
                      <a:headEnd type="none" w="med" len="med"/>
                      <a:tailEnd type="none" w="med" len="med"/>
                    </a:lnB>
                    <a:noFill/>
                  </a:tcPr>
                </a:tc>
                <a:tc>
                  <a:txBody>
                    <a:bodyPr/>
                    <a:lstStyle/>
                    <a:p>
                      <a:r>
                        <a:rPr lang="en-US" sz="1500" dirty="0" smtClean="0"/>
                        <a:t>$7,000</a:t>
                      </a:r>
                      <a:endParaRPr lang="en-US" sz="1500" dirty="0"/>
                    </a:p>
                  </a:txBody>
                  <a:tcPr marL="84406" marR="84406" marT="42203" marB="42203">
                    <a:lnB w="12700" cap="flat" cmpd="sng" algn="ctr">
                      <a:solidFill>
                        <a:schemeClr val="tx1"/>
                      </a:solidFill>
                      <a:prstDash val="solid"/>
                      <a:round/>
                      <a:headEnd type="none" w="med" len="med"/>
                      <a:tailEnd type="none" w="med" len="med"/>
                    </a:lnB>
                    <a:noFill/>
                  </a:tcPr>
                </a:tc>
              </a:tr>
              <a:tr h="342314">
                <a:tc>
                  <a:txBody>
                    <a:bodyPr/>
                    <a:lstStyle/>
                    <a:p>
                      <a:r>
                        <a:rPr lang="en-US" sz="1500" b="1" dirty="0" smtClean="0"/>
                        <a:t>Total SRI PLUS</a:t>
                      </a:r>
                      <a:endParaRPr lang="en-US" sz="1500" b="1" dirty="0"/>
                    </a:p>
                  </a:txBody>
                  <a:tcPr marL="84406" marR="84406" marT="42203" marB="42203">
                    <a:lnT w="12700" cap="flat" cmpd="sng" algn="ctr">
                      <a:solidFill>
                        <a:schemeClr val="tx1"/>
                      </a:solidFill>
                      <a:prstDash val="solid"/>
                      <a:round/>
                      <a:headEnd type="none" w="med" len="med"/>
                      <a:tailEnd type="none" w="med" len="med"/>
                    </a:lnT>
                    <a:noFill/>
                  </a:tcPr>
                </a:tc>
                <a:tc>
                  <a:txBody>
                    <a:bodyPr/>
                    <a:lstStyle/>
                    <a:p>
                      <a:r>
                        <a:rPr lang="en-US" sz="1500" b="1" dirty="0" smtClean="0"/>
                        <a:t>$20,000</a:t>
                      </a:r>
                      <a:endParaRPr lang="en-US" sz="1500" b="1" dirty="0"/>
                    </a:p>
                  </a:txBody>
                  <a:tcPr marL="84406" marR="84406" marT="42203" marB="42203">
                    <a:lnT w="12700" cap="flat" cmpd="sng" algn="ctr">
                      <a:solidFill>
                        <a:schemeClr val="tx1"/>
                      </a:solidFill>
                      <a:prstDash val="solid"/>
                      <a:round/>
                      <a:headEnd type="none" w="med" len="med"/>
                      <a:tailEnd type="none" w="med" len="med"/>
                    </a:lnT>
                    <a:noFill/>
                  </a:tcPr>
                </a:tc>
              </a:tr>
            </a:tbl>
          </a:graphicData>
        </a:graphic>
      </p:graphicFrame>
      <p:graphicFrame>
        <p:nvGraphicFramePr>
          <p:cNvPr id="115" name="Table 114"/>
          <p:cNvGraphicFramePr>
            <a:graphicFrameLocks noGrp="1"/>
          </p:cNvGraphicFramePr>
          <p:nvPr>
            <p:extLst/>
          </p:nvPr>
        </p:nvGraphicFramePr>
        <p:xfrm>
          <a:off x="5073652" y="2269391"/>
          <a:ext cx="3831771" cy="2396198"/>
        </p:xfrm>
        <a:graphic>
          <a:graphicData uri="http://schemas.openxmlformats.org/drawingml/2006/table">
            <a:tbl>
              <a:tblPr firstRow="1" bandRow="1">
                <a:tableStyleId>{5C22544A-7EE6-4342-B048-85BDC9FD1C3A}</a:tableStyleId>
              </a:tblPr>
              <a:tblGrid>
                <a:gridCol w="2382224"/>
                <a:gridCol w="1449547"/>
              </a:tblGrid>
              <a:tr h="342314">
                <a:tc>
                  <a:txBody>
                    <a:bodyPr/>
                    <a:lstStyle/>
                    <a:p>
                      <a:r>
                        <a:rPr lang="en-US" sz="1500" dirty="0" smtClean="0">
                          <a:solidFill>
                            <a:schemeClr val="tx1"/>
                          </a:solidFill>
                        </a:rPr>
                        <a:t>Purpose</a:t>
                      </a:r>
                      <a:endParaRPr lang="en-US" sz="1500" dirty="0">
                        <a:solidFill>
                          <a:schemeClr val="tx1"/>
                        </a:solidFill>
                      </a:endParaRPr>
                    </a:p>
                  </a:txBody>
                  <a:tcPr marL="84406" marR="84406" marT="42203" marB="42203">
                    <a:solidFill>
                      <a:schemeClr val="accent3"/>
                    </a:solidFill>
                  </a:tcPr>
                </a:tc>
                <a:tc>
                  <a:txBody>
                    <a:bodyPr/>
                    <a:lstStyle/>
                    <a:p>
                      <a:r>
                        <a:rPr lang="en-US" sz="1500" dirty="0" smtClean="0">
                          <a:solidFill>
                            <a:schemeClr val="tx1"/>
                          </a:solidFill>
                        </a:rPr>
                        <a:t>Funding</a:t>
                      </a:r>
                      <a:endParaRPr lang="en-US" sz="1500" dirty="0">
                        <a:solidFill>
                          <a:schemeClr val="tx1"/>
                        </a:solidFill>
                      </a:endParaRPr>
                    </a:p>
                  </a:txBody>
                  <a:tcPr marL="84406" marR="84406" marT="42203" marB="42203">
                    <a:solidFill>
                      <a:schemeClr val="accent3"/>
                    </a:solidFill>
                  </a:tcPr>
                </a:tc>
              </a:tr>
              <a:tr h="342314">
                <a:tc>
                  <a:txBody>
                    <a:bodyPr/>
                    <a:lstStyle/>
                    <a:p>
                      <a:r>
                        <a:rPr lang="en-US" sz="1500" dirty="0" smtClean="0"/>
                        <a:t>Teacher Stipend</a:t>
                      </a:r>
                      <a:endParaRPr lang="en-US" sz="1500" dirty="0"/>
                    </a:p>
                  </a:txBody>
                  <a:tcPr marL="84406" marR="84406" marT="42203" marB="42203">
                    <a:noFill/>
                  </a:tcPr>
                </a:tc>
                <a:tc>
                  <a:txBody>
                    <a:bodyPr/>
                    <a:lstStyle/>
                    <a:p>
                      <a:r>
                        <a:rPr lang="en-US" sz="1500" dirty="0" smtClean="0"/>
                        <a:t>$5,000</a:t>
                      </a:r>
                      <a:endParaRPr lang="en-US" sz="1500" dirty="0"/>
                    </a:p>
                  </a:txBody>
                  <a:tcPr marL="84406" marR="84406" marT="42203" marB="42203">
                    <a:noFill/>
                  </a:tcPr>
                </a:tc>
              </a:tr>
              <a:tr h="342314">
                <a:tc>
                  <a:txBody>
                    <a:bodyPr/>
                    <a:lstStyle/>
                    <a:p>
                      <a:r>
                        <a:rPr lang="en-US" sz="1500" dirty="0" smtClean="0"/>
                        <a:t>Admin Support</a:t>
                      </a:r>
                      <a:endParaRPr lang="en-US" sz="1500" dirty="0"/>
                    </a:p>
                  </a:txBody>
                  <a:tcPr marL="84406" marR="84406" marT="42203" marB="42203">
                    <a:noFill/>
                  </a:tcPr>
                </a:tc>
                <a:tc>
                  <a:txBody>
                    <a:bodyPr/>
                    <a:lstStyle/>
                    <a:p>
                      <a:r>
                        <a:rPr lang="en-US" sz="1500" dirty="0" smtClean="0"/>
                        <a:t>$5,000</a:t>
                      </a:r>
                      <a:endParaRPr lang="en-US" sz="1500" dirty="0"/>
                    </a:p>
                  </a:txBody>
                  <a:tcPr marL="84406" marR="84406" marT="42203" marB="42203">
                    <a:noFill/>
                  </a:tcPr>
                </a:tc>
              </a:tr>
              <a:tr h="342314">
                <a:tc>
                  <a:txBody>
                    <a:bodyPr/>
                    <a:lstStyle/>
                    <a:p>
                      <a:r>
                        <a:rPr lang="en-US" sz="1500" dirty="0" smtClean="0"/>
                        <a:t>“Rent” Coverage</a:t>
                      </a:r>
                      <a:endParaRPr lang="en-US" sz="1500" dirty="0"/>
                    </a:p>
                  </a:txBody>
                  <a:tcPr marL="84406" marR="84406" marT="42203" marB="42203">
                    <a:noFill/>
                  </a:tcPr>
                </a:tc>
                <a:tc>
                  <a:txBody>
                    <a:bodyPr/>
                    <a:lstStyle/>
                    <a:p>
                      <a:r>
                        <a:rPr lang="en-US" sz="1500" dirty="0" smtClean="0"/>
                        <a:t>---</a:t>
                      </a:r>
                      <a:endParaRPr lang="en-US" sz="1500" dirty="0"/>
                    </a:p>
                  </a:txBody>
                  <a:tcPr marL="84406" marR="84406" marT="42203" marB="42203">
                    <a:noFill/>
                  </a:tcPr>
                </a:tc>
              </a:tr>
              <a:tr h="342314">
                <a:tc>
                  <a:txBody>
                    <a:bodyPr/>
                    <a:lstStyle/>
                    <a:p>
                      <a:r>
                        <a:rPr lang="en-US" sz="1500" dirty="0" smtClean="0"/>
                        <a:t>Revenue Sharing</a:t>
                      </a:r>
                      <a:endParaRPr lang="en-US" sz="1500" dirty="0"/>
                    </a:p>
                  </a:txBody>
                  <a:tcPr marL="84406" marR="84406" marT="42203" marB="42203">
                    <a:lnB w="12700" cap="flat" cmpd="sng" algn="ctr">
                      <a:noFill/>
                      <a:prstDash val="solid"/>
                      <a:round/>
                      <a:headEnd type="none" w="med" len="med"/>
                      <a:tailEnd type="none" w="med" len="med"/>
                    </a:lnB>
                    <a:noFill/>
                  </a:tcPr>
                </a:tc>
                <a:tc>
                  <a:txBody>
                    <a:bodyPr/>
                    <a:lstStyle/>
                    <a:p>
                      <a:r>
                        <a:rPr lang="en-US" sz="1500" dirty="0" smtClean="0"/>
                        <a:t>$7,000</a:t>
                      </a:r>
                      <a:endParaRPr lang="en-US" sz="1500" dirty="0"/>
                    </a:p>
                  </a:txBody>
                  <a:tcPr marL="84406" marR="84406" marT="42203" marB="42203">
                    <a:lnB w="12700" cap="flat" cmpd="sng" algn="ctr">
                      <a:noFill/>
                      <a:prstDash val="solid"/>
                      <a:round/>
                      <a:headEnd type="none" w="med" len="med"/>
                      <a:tailEnd type="none" w="med" len="med"/>
                    </a:lnB>
                    <a:noFill/>
                  </a:tcPr>
                </a:tc>
              </a:tr>
              <a:tr h="342314">
                <a:tc>
                  <a:txBody>
                    <a:bodyPr/>
                    <a:lstStyle/>
                    <a:p>
                      <a:r>
                        <a:rPr lang="en-US" sz="1500" b="0" i="1" dirty="0" smtClean="0">
                          <a:solidFill>
                            <a:srgbClr val="6ECB98"/>
                          </a:solidFill>
                        </a:rPr>
                        <a:t>1882 Revenue</a:t>
                      </a:r>
                      <a:r>
                        <a:rPr lang="en-US" sz="1500" b="0" i="1" baseline="0" dirty="0" smtClean="0">
                          <a:solidFill>
                            <a:srgbClr val="6ECB98"/>
                          </a:solidFill>
                        </a:rPr>
                        <a:t> Share</a:t>
                      </a:r>
                      <a:endParaRPr lang="en-US" sz="1500" b="0" i="1" dirty="0">
                        <a:solidFill>
                          <a:srgbClr val="6ECB98"/>
                        </a:solidFill>
                      </a:endParaRPr>
                    </a:p>
                  </a:txBody>
                  <a:tcPr marL="84406" marR="84406" marT="42203" marB="42203">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1" dirty="0" smtClean="0">
                          <a:solidFill>
                            <a:srgbClr val="6ECB98"/>
                          </a:solidFill>
                        </a:rPr>
                        <a:t>$9,792</a:t>
                      </a:r>
                      <a:endParaRPr lang="en-US" sz="1500" b="0" i="1" dirty="0">
                        <a:solidFill>
                          <a:srgbClr val="6ECB98"/>
                        </a:solidFill>
                      </a:endParaRPr>
                    </a:p>
                  </a:txBody>
                  <a:tcPr marL="84406" marR="84406" marT="42203" marB="42203">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314">
                <a:tc>
                  <a:txBody>
                    <a:bodyPr/>
                    <a:lstStyle/>
                    <a:p>
                      <a:r>
                        <a:rPr lang="en-US" sz="1500" b="1" dirty="0" smtClean="0"/>
                        <a:t>Total 1882</a:t>
                      </a:r>
                      <a:endParaRPr lang="en-US" sz="1500" b="1" dirty="0"/>
                    </a:p>
                  </a:txBody>
                  <a:tcPr marL="84406" marR="84406" marT="42203" marB="42203">
                    <a:lnT w="12700" cap="flat" cmpd="sng" algn="ctr">
                      <a:solidFill>
                        <a:schemeClr val="tx1"/>
                      </a:solidFill>
                      <a:prstDash val="solid"/>
                      <a:round/>
                      <a:headEnd type="none" w="med" len="med"/>
                      <a:tailEnd type="none" w="med" len="med"/>
                    </a:lnT>
                    <a:noFill/>
                  </a:tcPr>
                </a:tc>
                <a:tc>
                  <a:txBody>
                    <a:bodyPr/>
                    <a:lstStyle/>
                    <a:p>
                      <a:r>
                        <a:rPr lang="en-US" sz="1500" b="1" i="1" dirty="0" smtClean="0">
                          <a:solidFill>
                            <a:srgbClr val="6ECB98"/>
                          </a:solidFill>
                        </a:rPr>
                        <a:t>$26,400</a:t>
                      </a:r>
                      <a:endParaRPr lang="en-US" sz="1500" b="1" i="1" dirty="0">
                        <a:solidFill>
                          <a:srgbClr val="6ECB98"/>
                        </a:solidFill>
                      </a:endParaRPr>
                    </a:p>
                  </a:txBody>
                  <a:tcPr marL="84406" marR="84406" marT="42203" marB="42203">
                    <a:lnT w="12700" cap="flat" cmpd="sng" algn="ctr">
                      <a:solidFill>
                        <a:schemeClr val="tx1"/>
                      </a:solidFill>
                      <a:prstDash val="solid"/>
                      <a:round/>
                      <a:headEnd type="none" w="med" len="med"/>
                      <a:tailEnd type="none" w="med" len="med"/>
                    </a:lnT>
                    <a:noFill/>
                  </a:tcPr>
                </a:tc>
              </a:tr>
            </a:tbl>
          </a:graphicData>
        </a:graphic>
      </p:graphicFrame>
      <p:sp>
        <p:nvSpPr>
          <p:cNvPr id="15" name="TextBox 14"/>
          <p:cNvSpPr txBox="1"/>
          <p:nvPr/>
        </p:nvSpPr>
        <p:spPr>
          <a:xfrm>
            <a:off x="4821817" y="5183516"/>
            <a:ext cx="4221700" cy="764287"/>
          </a:xfrm>
          <a:prstGeom prst="rect">
            <a:avLst/>
          </a:prstGeom>
          <a:solidFill>
            <a:schemeClr val="bg1">
              <a:lumMod val="95000"/>
            </a:schemeClr>
          </a:solidFill>
        </p:spPr>
        <p:txBody>
          <a:bodyPr wrap="square" tIns="83077" bIns="83077" rtlCol="0" anchor="t">
            <a:spAutoFit/>
          </a:bodyPr>
          <a:lstStyle/>
          <a:p>
            <a:pPr>
              <a:buClrTx/>
              <a:buFontTx/>
              <a:buNone/>
            </a:pPr>
            <a:r>
              <a:rPr lang="en-US" sz="1292" b="1" kern="1200" dirty="0">
                <a:solidFill>
                  <a:srgbClr val="323335"/>
                </a:solidFill>
                <a:ea typeface="+mn-ea"/>
                <a:cs typeface="+mn-cs"/>
              </a:rPr>
              <a:t>1882 Revenue Share</a:t>
            </a:r>
          </a:p>
          <a:p>
            <a:pPr>
              <a:buClrTx/>
              <a:buFontTx/>
              <a:buNone/>
            </a:pPr>
            <a:r>
              <a:rPr lang="en-US" sz="1292" kern="1200" dirty="0">
                <a:solidFill>
                  <a:srgbClr val="323335"/>
                </a:solidFill>
                <a:ea typeface="+mn-ea"/>
                <a:cs typeface="+mn-cs"/>
              </a:rPr>
              <a:t>$900 per student x 13 students x 93% attendance x 90% pass-through = $9,792</a:t>
            </a:r>
          </a:p>
        </p:txBody>
      </p:sp>
      <p:cxnSp>
        <p:nvCxnSpPr>
          <p:cNvPr id="4" name="Straight Arrow Connector 3"/>
          <p:cNvCxnSpPr/>
          <p:nvPr/>
        </p:nvCxnSpPr>
        <p:spPr>
          <a:xfrm flipH="1">
            <a:off x="6601766" y="4287627"/>
            <a:ext cx="864160" cy="770539"/>
          </a:xfrm>
          <a:prstGeom prst="straightConnector1">
            <a:avLst/>
          </a:prstGeom>
          <a:ln w="38100">
            <a:solidFill>
              <a:srgbClr val="00949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831299033"/>
              </p:ext>
            </p:extLst>
          </p:nvPr>
        </p:nvGraphicFramePr>
        <p:xfrm>
          <a:off x="6711533" y="356855"/>
          <a:ext cx="2193890" cy="342314"/>
        </p:xfrm>
        <a:graphic>
          <a:graphicData uri="http://schemas.openxmlformats.org/drawingml/2006/table">
            <a:tbl>
              <a:tblPr firstRow="1" bandRow="1">
                <a:tableStyleId>{5C22544A-7EE6-4342-B048-85BDC9FD1C3A}</a:tableStyleId>
              </a:tblPr>
              <a:tblGrid>
                <a:gridCol w="2193890"/>
              </a:tblGrid>
              <a:tr h="342314">
                <a:tc>
                  <a:txBody>
                    <a:bodyPr/>
                    <a:lstStyle/>
                    <a:p>
                      <a:pPr algn="ctr"/>
                      <a:r>
                        <a:rPr lang="en-US" sz="1500" dirty="0" smtClean="0"/>
                        <a:t>1882 Enhancement</a:t>
                      </a:r>
                      <a:endParaRPr lang="en-US" sz="1500" dirty="0"/>
                    </a:p>
                  </a:txBody>
                  <a:tcPr marL="84406" marR="84406" marT="42203" marB="42203"/>
                </a:tc>
              </a:tr>
            </a:tbl>
          </a:graphicData>
        </a:graphic>
      </p:graphicFrame>
    </p:spTree>
    <p:extLst>
      <p:ext uri="{BB962C8B-B14F-4D97-AF65-F5344CB8AC3E}">
        <p14:creationId xmlns:p14="http://schemas.microsoft.com/office/powerpoint/2010/main" val="2671095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87395577"/>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1270" name="think-cell Slide" r:id="rId7" imgW="415" imgH="416" progId="TCLayout.ActiveDocument.1">
                  <p:embed/>
                </p:oleObj>
              </mc:Choice>
              <mc:Fallback>
                <p:oleObj name="think-cell Slide" r:id="rId7" imgW="415" imgH="416" progId="TCLayout.ActiveDocument.1">
                  <p:embed/>
                  <p:pic>
                    <p:nvPicPr>
                      <p:cNvPr id="0" name=""/>
                      <p:cNvPicPr/>
                      <p:nvPr/>
                    </p:nvPicPr>
                    <p:blipFill>
                      <a:blip r:embed="rId8"/>
                      <a:stretch>
                        <a:fillRect/>
                      </a:stretch>
                    </p:blipFill>
                    <p:spPr>
                      <a:xfrm>
                        <a:off x="1466" y="265236"/>
                        <a:ext cx="1465" cy="1465"/>
                      </a:xfrm>
                      <a:prstGeom prst="rect">
                        <a:avLst/>
                      </a:prstGeom>
                    </p:spPr>
                  </p:pic>
                </p:oleObj>
              </mc:Fallback>
            </mc:AlternateContent>
          </a:graphicData>
        </a:graphic>
      </p:graphicFrame>
      <p:sp>
        <p:nvSpPr>
          <p:cNvPr id="5" name="Rectangle 4" hidden="1"/>
          <p:cNvSpPr/>
          <p:nvPr>
            <p:custDataLst>
              <p:tags r:id="rId3"/>
            </p:custDataLst>
          </p:nvPr>
        </p:nvSpPr>
        <p:spPr bwMode="auto">
          <a:xfrm>
            <a:off x="0" y="263769"/>
            <a:ext cx="146538" cy="146538"/>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buClrTx/>
              <a:buFontTx/>
              <a:buNone/>
            </a:pPr>
            <a:endParaRPr lang="en-US" sz="1846" kern="1200" dirty="0" err="1">
              <a:solidFill>
                <a:srgbClr val="646569"/>
              </a:solidFill>
              <a:sym typeface="Arial" panose="020B0604020202020204" pitchFamily="34" charset="0"/>
            </a:endParaRPr>
          </a:p>
        </p:txBody>
      </p:sp>
      <p:sp>
        <p:nvSpPr>
          <p:cNvPr id="53" name="Text Placeholder 2"/>
          <p:cNvSpPr>
            <a:spLocks noGrp="1"/>
          </p:cNvSpPr>
          <p:nvPr>
            <p:custDataLst>
              <p:tags r:id="rId4"/>
            </p:custDataLst>
          </p:nvPr>
        </p:nvSpPr>
        <p:spPr bwMode="gray">
          <a:xfrm>
            <a:off x="422031" y="3194049"/>
            <a:ext cx="8301046" cy="469900"/>
          </a:xfrm>
          <a:prstGeom prst="rect">
            <a:avLst/>
          </a:prstGeom>
          <a:solidFill>
            <a:srgbClr val="9CB9DC"/>
          </a:solidFill>
          <a:ln w="9525">
            <a:noFill/>
          </a:ln>
          <a:extLst>
            <a:ext uri="{91240B29-F687-4F45-9708-019B960494DF}">
              <a14:hiddenLine xmlns:a14="http://schemas.microsoft.com/office/drawing/2010/main" w="9525">
                <a:solidFill>
                  <a:schemeClr val="tx1"/>
                </a:solidFill>
              </a14:hiddenLine>
            </a:ext>
          </a:extLst>
        </p:spPr>
        <p:txBody>
          <a:bodyPr vert="horz" wrap="none" lIns="93785" tIns="93785" rIns="0" bIns="93785" numCol="1" spcCol="0" rtlCol="0" anchor="ctr" anchorCtr="0">
            <a:noAutofit/>
          </a:bodyPr>
          <a:lstStyle>
            <a:lvl1pPr marL="0" indent="0" algn="l" defTabSz="914400" rtl="0" eaLnBrk="1" latinLnBrk="0" hangingPunct="1">
              <a:spcBef>
                <a:spcPct val="20000"/>
              </a:spcBef>
              <a:buFontTx/>
              <a:buNone/>
              <a:defRPr sz="1600" b="1" kern="1200">
                <a:solidFill>
                  <a:srgbClr val="646569"/>
                </a:solidFill>
                <a:latin typeface="+mn-lt"/>
                <a:ea typeface="+mn-ea"/>
                <a:cs typeface="+mn-cs"/>
              </a:defRPr>
            </a:lvl1pPr>
            <a:lvl2pPr marL="457200" indent="-228600" algn="l" defTabSz="914400" rtl="0" eaLnBrk="1" latinLnBrk="0" hangingPunct="1">
              <a:spcBef>
                <a:spcPct val="20000"/>
              </a:spcBef>
              <a:buClr>
                <a:srgbClr val="646569"/>
              </a:buClr>
              <a:buFont typeface="Arial" pitchFamily="34" charset="0"/>
              <a:buChar char="•"/>
              <a:defRPr sz="1600" kern="1200">
                <a:solidFill>
                  <a:srgbClr val="646569"/>
                </a:solidFill>
                <a:latin typeface="+mn-lt"/>
                <a:ea typeface="+mn-ea"/>
                <a:cs typeface="+mn-cs"/>
              </a:defRPr>
            </a:lvl2pPr>
            <a:lvl3pPr marL="914400" indent="-228600" algn="l" defTabSz="914400" rtl="0" eaLnBrk="1" latinLnBrk="0" hangingPunct="1">
              <a:spcBef>
                <a:spcPct val="20000"/>
              </a:spcBef>
              <a:buClr>
                <a:srgbClr val="646569"/>
              </a:buClr>
              <a:buFont typeface="Arial" pitchFamily="34" charset="0"/>
              <a:buChar char="–"/>
              <a:defRPr sz="1600" kern="1200">
                <a:solidFill>
                  <a:srgbClr val="646569"/>
                </a:solidFill>
                <a:latin typeface="+mn-lt"/>
                <a:ea typeface="+mn-ea"/>
                <a:cs typeface="+mn-cs"/>
              </a:defRPr>
            </a:lvl3pPr>
            <a:lvl4pPr marL="1376363" indent="-233362" algn="l" defTabSz="914400" rtl="0" eaLnBrk="1" latinLnBrk="0" hangingPunct="1">
              <a:spcBef>
                <a:spcPct val="20000"/>
              </a:spcBef>
              <a:buClr>
                <a:srgbClr val="646569"/>
              </a:buClr>
              <a:buFont typeface="Arial" pitchFamily="34" charset="0"/>
              <a:buChar char="–"/>
              <a:defRPr sz="1600" kern="1200">
                <a:solidFill>
                  <a:srgbClr val="646569"/>
                </a:solidFill>
                <a:latin typeface="+mn-lt"/>
                <a:ea typeface="+mn-ea"/>
                <a:cs typeface="+mn-cs"/>
              </a:defRPr>
            </a:lvl4pPr>
            <a:lvl5pPr marL="2058988" indent="-230188" algn="l" defTabSz="914400" rtl="0" eaLnBrk="1" latinLnBrk="0" hangingPunct="1">
              <a:spcBef>
                <a:spcPct val="20000"/>
              </a:spcBef>
              <a:buClr>
                <a:srgbClr val="646569"/>
              </a:buClr>
              <a:buFont typeface="Arial" pitchFamily="34" charset="0"/>
              <a:buChar char="–"/>
              <a:defRPr sz="1600" kern="1200">
                <a:solidFill>
                  <a:srgbClr val="64656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buClrTx/>
            </a:pPr>
            <a:r>
              <a:rPr lang="en-US" altLang="en-US" sz="1846" dirty="0">
                <a:solidFill>
                  <a:srgbClr val="FFFFFF"/>
                </a:solidFill>
              </a:rPr>
              <a:t>Appendix</a:t>
            </a:r>
            <a:endParaRPr lang="en-US" sz="1846" dirty="0">
              <a:solidFill>
                <a:srgbClr val="FFFFFF"/>
              </a:solidFill>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45143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bject 87" hidden="1"/>
          <p:cNvGraphicFramePr>
            <a:graphicFrameLocks noChangeAspect="1"/>
          </p:cNvGraphicFramePr>
          <p:nvPr>
            <p:custDataLst>
              <p:tags r:id="rId2"/>
            </p:custDataLst>
            <p:extLst>
              <p:ext uri="{D42A27DB-BD31-4B8C-83A1-F6EECF244321}">
                <p14:modId xmlns:p14="http://schemas.microsoft.com/office/powerpoint/2010/main" val="1694024354"/>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434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6" y="265236"/>
                        <a:ext cx="1465" cy="1465"/>
                      </a:xfrm>
                      <a:prstGeom prst="rect">
                        <a:avLst/>
                      </a:prstGeom>
                    </p:spPr>
                  </p:pic>
                </p:oleObj>
              </mc:Fallback>
            </mc:AlternateContent>
          </a:graphicData>
        </a:graphic>
      </p:graphicFrame>
      <p:sp>
        <p:nvSpPr>
          <p:cNvPr id="3" name="Rectangle 2" hidden="1"/>
          <p:cNvSpPr/>
          <p:nvPr>
            <p:custDataLst>
              <p:tags r:id="rId3"/>
            </p:custDataLst>
          </p:nvPr>
        </p:nvSpPr>
        <p:spPr>
          <a:xfrm>
            <a:off x="0" y="263769"/>
            <a:ext cx="146538" cy="146538"/>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buClrTx/>
              <a:buFontTx/>
              <a:buNone/>
            </a:pPr>
            <a:endParaRPr lang="en-US" sz="1500" kern="1200" dirty="0" err="1">
              <a:solidFill>
                <a:srgbClr val="646569"/>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sz="2200" dirty="0" smtClean="0"/>
              <a:t>1882 builds on existing work to expand </a:t>
            </a:r>
            <a:r>
              <a:rPr lang="en-US" sz="2200" dirty="0" err="1" smtClean="0"/>
              <a:t>PreK</a:t>
            </a:r>
            <a:r>
              <a:rPr lang="en-US" sz="2200" dirty="0" smtClean="0"/>
              <a:t> Partnerships</a:t>
            </a:r>
            <a:r>
              <a:rPr lang="en-US" dirty="0" smtClean="0"/>
              <a:t/>
            </a:r>
            <a:br>
              <a:rPr lang="en-US" dirty="0" smtClean="0"/>
            </a:br>
            <a:r>
              <a:rPr lang="en-US" sz="1500" b="0" dirty="0" smtClean="0"/>
              <a:t>A summary of recent milestones</a:t>
            </a:r>
            <a:endParaRPr lang="en-US" sz="1500" dirty="0"/>
          </a:p>
        </p:txBody>
      </p:sp>
      <p:sp>
        <p:nvSpPr>
          <p:cNvPr id="21" name="BoxContent"/>
          <p:cNvSpPr>
            <a:spLocks noChangeArrowheads="1"/>
          </p:cNvSpPr>
          <p:nvPr/>
        </p:nvSpPr>
        <p:spPr bwMode="gray">
          <a:xfrm>
            <a:off x="433918" y="2148254"/>
            <a:ext cx="1862098" cy="4369777"/>
          </a:xfrm>
          <a:prstGeom prst="rect">
            <a:avLst/>
          </a:prstGeom>
          <a:solidFill>
            <a:srgbClr val="E2E2E2"/>
          </a:solidFill>
          <a:ln w="9525" algn="ctr">
            <a:solidFill>
              <a:srgbClr val="E2E2E2"/>
            </a:solidFill>
            <a:miter lim="800000"/>
            <a:headEnd type="none" w="lg" len="lg"/>
            <a:tailEnd type="none" w="lg" len="lg"/>
          </a:ln>
        </p:spPr>
        <p:txBody>
          <a:bodyPr tIns="84406" bIns="84406" anchor="t"/>
          <a:lstStyle/>
          <a:p>
            <a:pPr marL="285750" lvl="0" indent="-285750">
              <a:buClr>
                <a:srgbClr val="003561"/>
              </a:buClr>
              <a:buFont typeface="Arial" panose="020B0604020202020204" pitchFamily="34" charset="0"/>
              <a:buChar char="•"/>
            </a:pPr>
            <a:r>
              <a:rPr lang="en-US" u="sng" dirty="0" smtClean="0"/>
              <a:t>April</a:t>
            </a:r>
            <a:r>
              <a:rPr lang="en-US" dirty="0" smtClean="0"/>
              <a:t>: Board appoints </a:t>
            </a:r>
            <a:r>
              <a:rPr lang="en-US" dirty="0" err="1" smtClean="0"/>
              <a:t>PreK</a:t>
            </a:r>
            <a:r>
              <a:rPr lang="en-US" dirty="0" smtClean="0"/>
              <a:t> Partnership Advisory Council</a:t>
            </a:r>
          </a:p>
          <a:p>
            <a:pPr marL="285750" lvl="0" indent="-285750">
              <a:buClr>
                <a:srgbClr val="003561"/>
              </a:buClr>
              <a:buFont typeface="Arial" panose="020B0604020202020204" pitchFamily="34" charset="0"/>
              <a:buChar char="•"/>
            </a:pPr>
            <a:endParaRPr lang="en-US" dirty="0"/>
          </a:p>
          <a:p>
            <a:pPr marL="285750" lvl="0" indent="-285750">
              <a:buClr>
                <a:srgbClr val="003561"/>
              </a:buClr>
              <a:buFont typeface="Arial" panose="020B0604020202020204" pitchFamily="34" charset="0"/>
              <a:buChar char="•"/>
            </a:pPr>
            <a:r>
              <a:rPr lang="en-US" dirty="0" smtClean="0"/>
              <a:t>Advisory Council meets seven times</a:t>
            </a:r>
          </a:p>
          <a:p>
            <a:pPr marL="285750" lvl="0" indent="-285750">
              <a:buClr>
                <a:srgbClr val="003561"/>
              </a:buClr>
              <a:buFont typeface="Arial" panose="020B0604020202020204" pitchFamily="34" charset="0"/>
              <a:buChar char="•"/>
            </a:pPr>
            <a:endParaRPr lang="en-US" dirty="0"/>
          </a:p>
          <a:p>
            <a:pPr marL="285750" lvl="0" indent="-285750">
              <a:buClr>
                <a:srgbClr val="003561"/>
              </a:buClr>
              <a:buFont typeface="Arial" panose="020B0604020202020204" pitchFamily="34" charset="0"/>
              <a:buChar char="•"/>
            </a:pPr>
            <a:endParaRPr lang="en-US" dirty="0"/>
          </a:p>
        </p:txBody>
      </p:sp>
      <p:sp>
        <p:nvSpPr>
          <p:cNvPr id="22" name="BoxContent"/>
          <p:cNvSpPr>
            <a:spLocks noChangeArrowheads="1"/>
          </p:cNvSpPr>
          <p:nvPr/>
        </p:nvSpPr>
        <p:spPr bwMode="gray">
          <a:xfrm>
            <a:off x="2571437" y="2148254"/>
            <a:ext cx="1862098" cy="4369777"/>
          </a:xfrm>
          <a:prstGeom prst="rect">
            <a:avLst/>
          </a:prstGeom>
          <a:solidFill>
            <a:srgbClr val="E2E2E2"/>
          </a:solidFill>
          <a:ln w="9525" algn="ctr">
            <a:solidFill>
              <a:srgbClr val="E2E2E2"/>
            </a:solidFill>
            <a:miter lim="800000"/>
            <a:headEnd type="none" w="lg" len="lg"/>
            <a:tailEnd type="none" w="lg" len="lg"/>
          </a:ln>
        </p:spPr>
        <p:txBody>
          <a:bodyPr tIns="84406" bIns="84406" anchor="t"/>
          <a:lstStyle/>
          <a:p>
            <a:pPr marL="285750" indent="-285750">
              <a:buClr>
                <a:srgbClr val="003561"/>
              </a:buClr>
              <a:buFont typeface="Arial" panose="020B0604020202020204" pitchFamily="34" charset="0"/>
              <a:buChar char="•"/>
            </a:pPr>
            <a:r>
              <a:rPr lang="en-US" u="sng" dirty="0" smtClean="0"/>
              <a:t>Jan:</a:t>
            </a:r>
            <a:r>
              <a:rPr lang="en-US" dirty="0" smtClean="0"/>
              <a:t> Dallas ISD releases partnership application</a:t>
            </a:r>
          </a:p>
          <a:p>
            <a:pPr marL="285750" indent="-285750">
              <a:buClr>
                <a:srgbClr val="003561"/>
              </a:buClr>
              <a:buFont typeface="Arial" panose="020B0604020202020204" pitchFamily="34" charset="0"/>
              <a:buChar char="•"/>
            </a:pPr>
            <a:endParaRPr lang="en-US" dirty="0"/>
          </a:p>
          <a:p>
            <a:pPr marL="285750" indent="-285750">
              <a:buClr>
                <a:srgbClr val="003561"/>
              </a:buClr>
              <a:buFont typeface="Arial" panose="020B0604020202020204" pitchFamily="34" charset="0"/>
              <a:buChar char="•"/>
            </a:pPr>
            <a:r>
              <a:rPr lang="en-US" u="sng" dirty="0" smtClean="0"/>
              <a:t>Feb:</a:t>
            </a:r>
            <a:r>
              <a:rPr lang="en-US" dirty="0" smtClean="0"/>
              <a:t> </a:t>
            </a:r>
            <a:r>
              <a:rPr lang="en-US" dirty="0" err="1" smtClean="0"/>
              <a:t>PreK</a:t>
            </a:r>
            <a:r>
              <a:rPr lang="en-US" dirty="0" smtClean="0"/>
              <a:t> partners announced to Board</a:t>
            </a:r>
          </a:p>
          <a:p>
            <a:pPr>
              <a:buClr>
                <a:srgbClr val="003561"/>
              </a:buClr>
            </a:pPr>
            <a:endParaRPr lang="en-US" dirty="0"/>
          </a:p>
          <a:p>
            <a:pPr marL="285750" indent="-285750">
              <a:buClr>
                <a:srgbClr val="003561"/>
              </a:buClr>
              <a:buFont typeface="Arial" panose="020B0604020202020204" pitchFamily="34" charset="0"/>
              <a:buChar char="•"/>
            </a:pPr>
            <a:r>
              <a:rPr lang="en-US" u="sng" dirty="0" smtClean="0"/>
              <a:t>Aug:</a:t>
            </a:r>
            <a:r>
              <a:rPr lang="en-US" dirty="0" smtClean="0"/>
              <a:t> SRI PLUS partnerships launch</a:t>
            </a:r>
            <a:endParaRPr lang="en-US" dirty="0"/>
          </a:p>
        </p:txBody>
      </p:sp>
      <p:sp>
        <p:nvSpPr>
          <p:cNvPr id="23" name="BoxContent"/>
          <p:cNvSpPr>
            <a:spLocks noChangeArrowheads="1"/>
          </p:cNvSpPr>
          <p:nvPr/>
        </p:nvSpPr>
        <p:spPr bwMode="gray">
          <a:xfrm>
            <a:off x="4708957" y="2148254"/>
            <a:ext cx="1862098" cy="4369777"/>
          </a:xfrm>
          <a:prstGeom prst="rect">
            <a:avLst/>
          </a:prstGeom>
          <a:solidFill>
            <a:srgbClr val="E2E2E2"/>
          </a:solidFill>
          <a:ln w="9525" algn="ctr">
            <a:solidFill>
              <a:srgbClr val="E2E2E2"/>
            </a:solidFill>
            <a:miter lim="800000"/>
            <a:headEnd type="none" w="lg" len="lg"/>
            <a:tailEnd type="none" w="lg" len="lg"/>
          </a:ln>
        </p:spPr>
        <p:txBody>
          <a:bodyPr tIns="84406" bIns="84406" anchor="t"/>
          <a:lstStyle/>
          <a:p>
            <a:pPr marL="285750" lvl="0" indent="-285750">
              <a:buClr>
                <a:srgbClr val="003561"/>
              </a:buClr>
              <a:buFont typeface="Arial" panose="020B0604020202020204" pitchFamily="34" charset="0"/>
              <a:buChar char="•"/>
            </a:pPr>
            <a:r>
              <a:rPr lang="en-US" sz="1300" u="sng" dirty="0" smtClean="0"/>
              <a:t>Jan</a:t>
            </a:r>
            <a:r>
              <a:rPr lang="en-US" sz="1300" dirty="0" smtClean="0"/>
              <a:t>. Dallas ISD releases 2</a:t>
            </a:r>
            <a:r>
              <a:rPr lang="en-US" sz="1300" baseline="30000" dirty="0" smtClean="0"/>
              <a:t>nd</a:t>
            </a:r>
            <a:r>
              <a:rPr lang="en-US" sz="1300" dirty="0" smtClean="0"/>
              <a:t> partnership application</a:t>
            </a:r>
          </a:p>
          <a:p>
            <a:pPr marL="285750" lvl="0" indent="-285750">
              <a:buClr>
                <a:srgbClr val="003561"/>
              </a:buClr>
              <a:buFont typeface="Arial" panose="020B0604020202020204" pitchFamily="34" charset="0"/>
              <a:buChar char="•"/>
            </a:pPr>
            <a:endParaRPr lang="en-US" sz="1300" dirty="0"/>
          </a:p>
          <a:p>
            <a:pPr marL="285750" lvl="0" indent="-285750">
              <a:buClr>
                <a:srgbClr val="003561"/>
              </a:buClr>
              <a:buFont typeface="Arial" panose="020B0604020202020204" pitchFamily="34" charset="0"/>
              <a:buChar char="•"/>
            </a:pPr>
            <a:r>
              <a:rPr lang="en-US" sz="1300" u="sng" dirty="0" smtClean="0"/>
              <a:t>May:</a:t>
            </a:r>
            <a:r>
              <a:rPr lang="en-US" sz="1300" dirty="0" smtClean="0"/>
              <a:t> Dallas ISD applies for 1882 </a:t>
            </a:r>
            <a:r>
              <a:rPr lang="en-US" sz="1300" dirty="0" err="1" smtClean="0"/>
              <a:t>PreK</a:t>
            </a:r>
            <a:r>
              <a:rPr lang="en-US" sz="1300" dirty="0" smtClean="0"/>
              <a:t> Planning Grant</a:t>
            </a:r>
          </a:p>
          <a:p>
            <a:pPr marL="285750" lvl="0" indent="-285750">
              <a:buClr>
                <a:srgbClr val="003561"/>
              </a:buClr>
              <a:buFont typeface="Arial" panose="020B0604020202020204" pitchFamily="34" charset="0"/>
              <a:buChar char="•"/>
            </a:pPr>
            <a:endParaRPr lang="en-US" sz="1300" dirty="0"/>
          </a:p>
          <a:p>
            <a:pPr marL="285750" lvl="0" indent="-285750">
              <a:buClr>
                <a:srgbClr val="003561"/>
              </a:buClr>
              <a:buFont typeface="Arial" panose="020B0604020202020204" pitchFamily="34" charset="0"/>
              <a:buChar char="•"/>
            </a:pPr>
            <a:r>
              <a:rPr lang="en-US" sz="1300" u="sng" dirty="0" smtClean="0"/>
              <a:t>Aug:</a:t>
            </a:r>
            <a:r>
              <a:rPr lang="en-US" sz="1300" dirty="0" smtClean="0"/>
              <a:t> new SRI PLUS partnerships launch</a:t>
            </a:r>
          </a:p>
          <a:p>
            <a:pPr marL="285750" lvl="0" indent="-285750">
              <a:buClr>
                <a:srgbClr val="003561"/>
              </a:buClr>
              <a:buFont typeface="Arial" panose="020B0604020202020204" pitchFamily="34" charset="0"/>
              <a:buChar char="•"/>
            </a:pPr>
            <a:endParaRPr lang="en-US" sz="1300" dirty="0" smtClean="0"/>
          </a:p>
          <a:p>
            <a:pPr marL="285750" lvl="0" indent="-285750">
              <a:buClr>
                <a:srgbClr val="003561"/>
              </a:buClr>
              <a:buFont typeface="Arial" panose="020B0604020202020204" pitchFamily="34" charset="0"/>
              <a:buChar char="•"/>
            </a:pPr>
            <a:r>
              <a:rPr lang="en-US" sz="1300" u="sng" dirty="0" smtClean="0"/>
              <a:t>Sept:</a:t>
            </a:r>
            <a:r>
              <a:rPr lang="en-US" sz="1300" dirty="0" smtClean="0"/>
              <a:t> Board approves 1882 Planning grant</a:t>
            </a:r>
          </a:p>
          <a:p>
            <a:pPr marL="285750" lvl="0" indent="-285750">
              <a:buClr>
                <a:srgbClr val="003561"/>
              </a:buClr>
              <a:buFont typeface="Arial" panose="020B0604020202020204" pitchFamily="34" charset="0"/>
              <a:buChar char="•"/>
            </a:pPr>
            <a:endParaRPr lang="en-US" sz="1300" dirty="0"/>
          </a:p>
          <a:p>
            <a:pPr marL="285750" lvl="0" indent="-285750">
              <a:buClr>
                <a:srgbClr val="003561"/>
              </a:buClr>
              <a:buFont typeface="Arial" panose="020B0604020202020204" pitchFamily="34" charset="0"/>
              <a:buChar char="•"/>
            </a:pPr>
            <a:r>
              <a:rPr lang="en-US" sz="1300" u="sng" dirty="0" smtClean="0"/>
              <a:t>Sept./Oct:</a:t>
            </a:r>
            <a:r>
              <a:rPr lang="en-US" sz="1300" dirty="0" smtClean="0"/>
              <a:t>: Adv. Council meets re:  1882 partnerships</a:t>
            </a:r>
            <a:endParaRPr lang="en-US" sz="1300" dirty="0"/>
          </a:p>
        </p:txBody>
      </p:sp>
      <p:sp>
        <p:nvSpPr>
          <p:cNvPr id="24" name="BoxContent"/>
          <p:cNvSpPr>
            <a:spLocks noChangeArrowheads="1"/>
          </p:cNvSpPr>
          <p:nvPr/>
        </p:nvSpPr>
        <p:spPr bwMode="gray">
          <a:xfrm>
            <a:off x="6846474" y="2148254"/>
            <a:ext cx="1862098" cy="4369777"/>
          </a:xfrm>
          <a:prstGeom prst="rect">
            <a:avLst/>
          </a:prstGeom>
          <a:solidFill>
            <a:srgbClr val="E2E2E2"/>
          </a:solidFill>
          <a:ln w="9525" algn="ctr">
            <a:solidFill>
              <a:srgbClr val="E2E2E2"/>
            </a:solidFill>
            <a:miter lim="800000"/>
            <a:headEnd type="none" w="lg" len="lg"/>
            <a:tailEnd type="none" w="lg" len="lg"/>
          </a:ln>
        </p:spPr>
        <p:txBody>
          <a:bodyPr tIns="84406" bIns="84406" anchor="t"/>
          <a:lstStyle/>
          <a:p>
            <a:pPr marL="285750" lvl="0" indent="-285750">
              <a:buClr>
                <a:srgbClr val="003561"/>
              </a:buClr>
              <a:buFont typeface="Arial" panose="020B0604020202020204" pitchFamily="34" charset="0"/>
              <a:buChar char="•"/>
            </a:pPr>
            <a:r>
              <a:rPr lang="en-US" u="sng" dirty="0" smtClean="0"/>
              <a:t>Feb:</a:t>
            </a:r>
            <a:r>
              <a:rPr lang="en-US" dirty="0" smtClean="0"/>
              <a:t> Board considers revised ELA (LOCAL), limiting 1882 to </a:t>
            </a:r>
            <a:r>
              <a:rPr lang="en-US" dirty="0" err="1" smtClean="0"/>
              <a:t>PreK</a:t>
            </a:r>
            <a:endParaRPr lang="en-US" dirty="0" smtClean="0"/>
          </a:p>
          <a:p>
            <a:pPr marL="285750" lvl="0" indent="-285750">
              <a:buClr>
                <a:srgbClr val="003561"/>
              </a:buClr>
              <a:buFont typeface="Arial" panose="020B0604020202020204" pitchFamily="34" charset="0"/>
              <a:buChar char="•"/>
            </a:pPr>
            <a:endParaRPr lang="en-US" dirty="0"/>
          </a:p>
          <a:p>
            <a:pPr marL="285750" lvl="0" indent="-285750">
              <a:buClr>
                <a:srgbClr val="003561"/>
              </a:buClr>
              <a:buFont typeface="Arial" panose="020B0604020202020204" pitchFamily="34" charset="0"/>
              <a:buChar char="•"/>
            </a:pPr>
            <a:r>
              <a:rPr lang="en-US" u="sng" dirty="0" smtClean="0"/>
              <a:t>Feb</a:t>
            </a:r>
            <a:r>
              <a:rPr lang="en-US" dirty="0" smtClean="0"/>
              <a:t>. Board considers 1882 </a:t>
            </a:r>
            <a:r>
              <a:rPr lang="en-US" dirty="0" err="1" smtClean="0"/>
              <a:t>PreK</a:t>
            </a:r>
            <a:r>
              <a:rPr lang="en-US" dirty="0" smtClean="0"/>
              <a:t> partnership contracts</a:t>
            </a:r>
            <a:endParaRPr lang="en-US" dirty="0"/>
          </a:p>
        </p:txBody>
      </p:sp>
      <p:sp>
        <p:nvSpPr>
          <p:cNvPr id="25" name="BoxHeader"/>
          <p:cNvSpPr>
            <a:spLocks noChangeArrowheads="1"/>
          </p:cNvSpPr>
          <p:nvPr/>
        </p:nvSpPr>
        <p:spPr bwMode="gray">
          <a:xfrm>
            <a:off x="433918" y="1655885"/>
            <a:ext cx="1862098" cy="492369"/>
          </a:xfrm>
          <a:prstGeom prst="rect">
            <a:avLst/>
          </a:prstGeom>
          <a:solidFill>
            <a:srgbClr val="1F497D">
              <a:alpha val="25098"/>
            </a:srgbClr>
          </a:solidFill>
          <a:ln w="9525" algn="ctr">
            <a:solidFill>
              <a:srgbClr val="1F497D"/>
            </a:solidFill>
            <a:miter lim="800000"/>
            <a:headEnd type="none" w="lg" len="lg"/>
            <a:tailEnd type="none" w="lg" len="lg"/>
          </a:ln>
        </p:spPr>
        <p:txBody>
          <a:bodyPr tIns="84406" bIns="84406" anchor="ctr"/>
          <a:lstStyle/>
          <a:p>
            <a:pPr algn="ctr"/>
            <a:r>
              <a:rPr lang="en-US" sz="1477" b="1" dirty="0" smtClean="0">
                <a:solidFill>
                  <a:schemeClr val="tx1"/>
                </a:solidFill>
              </a:rPr>
              <a:t>2016</a:t>
            </a:r>
            <a:endParaRPr lang="en-US" sz="1477" b="1" dirty="0">
              <a:solidFill>
                <a:schemeClr val="tx1"/>
              </a:solidFill>
            </a:endParaRPr>
          </a:p>
        </p:txBody>
      </p:sp>
      <p:sp>
        <p:nvSpPr>
          <p:cNvPr id="26" name="BoxHeader"/>
          <p:cNvSpPr>
            <a:spLocks noChangeArrowheads="1"/>
          </p:cNvSpPr>
          <p:nvPr/>
        </p:nvSpPr>
        <p:spPr bwMode="gray">
          <a:xfrm>
            <a:off x="2571437" y="1655885"/>
            <a:ext cx="1862098" cy="492369"/>
          </a:xfrm>
          <a:prstGeom prst="rect">
            <a:avLst/>
          </a:prstGeom>
          <a:solidFill>
            <a:srgbClr val="1F497D">
              <a:alpha val="50196"/>
            </a:srgbClr>
          </a:solidFill>
          <a:ln w="9525" algn="ctr">
            <a:solidFill>
              <a:srgbClr val="1F497D"/>
            </a:solidFill>
            <a:miter lim="800000"/>
            <a:headEnd type="none" w="lg" len="lg"/>
            <a:tailEnd type="none" w="lg" len="lg"/>
          </a:ln>
        </p:spPr>
        <p:txBody>
          <a:bodyPr tIns="84406" bIns="84406" anchor="ctr"/>
          <a:lstStyle/>
          <a:p>
            <a:pPr algn="ctr"/>
            <a:r>
              <a:rPr lang="en-US" sz="1477" b="1" dirty="0" smtClean="0">
                <a:solidFill>
                  <a:srgbClr val="FFFFFF"/>
                </a:solidFill>
              </a:rPr>
              <a:t>2017</a:t>
            </a:r>
            <a:endParaRPr lang="en-US" sz="1477" b="1" dirty="0">
              <a:solidFill>
                <a:srgbClr val="FFFFFF"/>
              </a:solidFill>
            </a:endParaRPr>
          </a:p>
        </p:txBody>
      </p:sp>
      <p:sp>
        <p:nvSpPr>
          <p:cNvPr id="27" name="BoxHeader"/>
          <p:cNvSpPr>
            <a:spLocks noChangeArrowheads="1"/>
          </p:cNvSpPr>
          <p:nvPr/>
        </p:nvSpPr>
        <p:spPr bwMode="gray">
          <a:xfrm>
            <a:off x="4708957" y="1655885"/>
            <a:ext cx="1862098" cy="492369"/>
          </a:xfrm>
          <a:prstGeom prst="rect">
            <a:avLst/>
          </a:prstGeom>
          <a:solidFill>
            <a:srgbClr val="1F497D">
              <a:alpha val="74902"/>
            </a:srgbClr>
          </a:solidFill>
          <a:ln w="9525" algn="ctr">
            <a:solidFill>
              <a:srgbClr val="1F497D"/>
            </a:solidFill>
            <a:miter lim="800000"/>
            <a:headEnd type="none" w="lg" len="lg"/>
            <a:tailEnd type="none" w="lg" len="lg"/>
          </a:ln>
        </p:spPr>
        <p:txBody>
          <a:bodyPr tIns="84406" bIns="84406" anchor="ctr"/>
          <a:lstStyle/>
          <a:p>
            <a:pPr algn="ctr"/>
            <a:r>
              <a:rPr lang="en-US" sz="1477" b="1" dirty="0" smtClean="0">
                <a:solidFill>
                  <a:srgbClr val="FFFFFF"/>
                </a:solidFill>
              </a:rPr>
              <a:t>2018</a:t>
            </a:r>
            <a:endParaRPr lang="en-US" sz="1477" b="1" dirty="0">
              <a:solidFill>
                <a:srgbClr val="FFFFFF"/>
              </a:solidFill>
            </a:endParaRPr>
          </a:p>
        </p:txBody>
      </p:sp>
      <p:sp>
        <p:nvSpPr>
          <p:cNvPr id="28" name="BoxHeader"/>
          <p:cNvSpPr>
            <a:spLocks noChangeArrowheads="1"/>
          </p:cNvSpPr>
          <p:nvPr/>
        </p:nvSpPr>
        <p:spPr bwMode="gray">
          <a:xfrm>
            <a:off x="6846474" y="1655885"/>
            <a:ext cx="1862098" cy="492369"/>
          </a:xfrm>
          <a:prstGeom prst="rect">
            <a:avLst/>
          </a:prstGeom>
          <a:solidFill>
            <a:srgbClr val="1F497D"/>
          </a:solidFill>
          <a:ln w="9525" algn="ctr">
            <a:solidFill>
              <a:srgbClr val="1F497D"/>
            </a:solidFill>
            <a:miter lim="800000"/>
            <a:headEnd type="none" w="lg" len="lg"/>
            <a:tailEnd type="none" w="lg" len="lg"/>
          </a:ln>
        </p:spPr>
        <p:txBody>
          <a:bodyPr tIns="84406" bIns="84406" anchor="ctr"/>
          <a:lstStyle/>
          <a:p>
            <a:pPr algn="ctr"/>
            <a:r>
              <a:rPr lang="en-US" sz="1477" b="1" dirty="0" smtClean="0">
                <a:solidFill>
                  <a:srgbClr val="FFFFFF"/>
                </a:solidFill>
              </a:rPr>
              <a:t>2019</a:t>
            </a:r>
            <a:endParaRPr lang="en-US" sz="1477" b="1" dirty="0">
              <a:solidFill>
                <a:srgbClr val="FFFFFF"/>
              </a:solidFill>
            </a:endParaRPr>
          </a:p>
        </p:txBody>
      </p:sp>
    </p:spTree>
    <p:extLst>
      <p:ext uri="{BB962C8B-B14F-4D97-AF65-F5344CB8AC3E}">
        <p14:creationId xmlns:p14="http://schemas.microsoft.com/office/powerpoint/2010/main" val="1357146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p:cNvGraphicFramePr>
            <a:graphicFrameLocks noChangeAspect="1"/>
          </p:cNvGraphicFramePr>
          <p:nvPr>
            <p:custDataLst>
              <p:tags r:id="rId2"/>
            </p:custDataLst>
            <p:extLst>
              <p:ext uri="{D42A27DB-BD31-4B8C-83A1-F6EECF244321}">
                <p14:modId xmlns:p14="http://schemas.microsoft.com/office/powerpoint/2010/main" val="527030493"/>
              </p:ext>
            </p:extLst>
          </p:nvPr>
        </p:nvGraphicFramePr>
        <p:xfrm>
          <a:off x="1512" y="265236"/>
          <a:ext cx="1511" cy="1465"/>
        </p:xfrm>
        <a:graphic>
          <a:graphicData uri="http://schemas.openxmlformats.org/presentationml/2006/ole">
            <mc:AlternateContent xmlns:mc="http://schemas.openxmlformats.org/markup-compatibility/2006">
              <mc:Choice xmlns:v="urn:schemas-microsoft-com:vml" Requires="v">
                <p:oleObj spid="_x0000_s12296"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2" y="265236"/>
                        <a:ext cx="1511" cy="1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hidden="1"/>
          <p:cNvSpPr/>
          <p:nvPr>
            <p:custDataLst>
              <p:tags r:id="rId3"/>
            </p:custDataLst>
          </p:nvPr>
        </p:nvSpPr>
        <p:spPr>
          <a:xfrm>
            <a:off x="0" y="0"/>
            <a:ext cx="158750" cy="158750"/>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spcBef>
                <a:spcPct val="0"/>
              </a:spcBef>
              <a:spcAft>
                <a:spcPct val="0"/>
              </a:spcAft>
            </a:pPr>
            <a:endParaRPr lang="en-US" sz="2200" b="1" dirty="0" err="1" smtClean="0">
              <a:solidFill>
                <a:schemeClr val="bg2"/>
              </a:solidFill>
              <a:latin typeface="Arial" panose="020B0604020202020204" pitchFamily="34" charset="0"/>
              <a:ea typeface="+mj-ea"/>
              <a:cs typeface="+mj-cs"/>
              <a:sym typeface="Arial" panose="020B0604020202020204" pitchFamily="34" charset="0"/>
            </a:endParaRPr>
          </a:p>
        </p:txBody>
      </p:sp>
      <p:pic>
        <p:nvPicPr>
          <p:cNvPr id="12" name="Picture 11" descr="C:\Users\WFSDALLAS-3\Desktop\Early Matters Dallas\Marketing Materials\EMD Logo - Large.png"/>
          <p:cNvPicPr/>
          <p:nvPr/>
        </p:nvPicPr>
        <p:blipFill>
          <a:blip r:embed="rId8" cstate="print"/>
          <a:srcRect t="23517" b="16185"/>
          <a:stretch>
            <a:fillRect/>
          </a:stretch>
        </p:blipFill>
        <p:spPr bwMode="auto">
          <a:xfrm>
            <a:off x="3383699" y="4339867"/>
            <a:ext cx="2369541" cy="579066"/>
          </a:xfrm>
          <a:prstGeom prst="rect">
            <a:avLst/>
          </a:prstGeom>
          <a:noFill/>
          <a:ln w="9525">
            <a:noFill/>
            <a:miter lim="800000"/>
            <a:headEnd/>
            <a:tailEnd/>
          </a:ln>
        </p:spPr>
      </p:pic>
      <p:sp>
        <p:nvSpPr>
          <p:cNvPr id="13" name="TextBox 12"/>
          <p:cNvSpPr txBox="1"/>
          <p:nvPr/>
        </p:nvSpPr>
        <p:spPr>
          <a:xfrm>
            <a:off x="3714665" y="4918932"/>
            <a:ext cx="1707607" cy="565448"/>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Susan Hoff &amp;</a:t>
            </a:r>
          </a:p>
          <a:p>
            <a:pPr algn="ctr">
              <a:buClrTx/>
              <a:buFontTx/>
              <a:buNone/>
            </a:pPr>
            <a:r>
              <a:rPr lang="en-US" sz="1292" b="1" kern="1200" dirty="0">
                <a:solidFill>
                  <a:srgbClr val="323335"/>
                </a:solidFill>
                <a:ea typeface="+mn-ea"/>
                <a:cs typeface="+mn-cs"/>
              </a:rPr>
              <a:t>Regen Fearon</a:t>
            </a:r>
          </a:p>
        </p:txBody>
      </p:sp>
      <p:sp>
        <p:nvSpPr>
          <p:cNvPr id="2" name="Title 1"/>
          <p:cNvSpPr>
            <a:spLocks noGrp="1"/>
          </p:cNvSpPr>
          <p:nvPr>
            <p:ph type="title"/>
          </p:nvPr>
        </p:nvSpPr>
        <p:spPr>
          <a:xfrm>
            <a:off x="424502" y="252244"/>
            <a:ext cx="8301045" cy="767631"/>
          </a:xfrm>
          <a:noFill/>
          <a:effectLst/>
        </p:spPr>
        <p:txBody>
          <a:bodyPr wrap="square"/>
          <a:lstStyle/>
          <a:p>
            <a:pPr lvl="0"/>
            <a:r>
              <a:rPr lang="en-US" sz="2200" dirty="0" err="1" smtClean="0">
                <a:latin typeface="Arial"/>
              </a:rPr>
              <a:t>PreK</a:t>
            </a:r>
            <a:r>
              <a:rPr lang="en-US" sz="2200" dirty="0" smtClean="0">
                <a:latin typeface="Arial"/>
              </a:rPr>
              <a:t> Partnerships Advisory Council Members</a:t>
            </a:r>
            <a:endParaRPr lang="en-US" sz="2200" dirty="0">
              <a:latin typeface="Arial"/>
            </a:endParaRPr>
          </a:p>
        </p:txBody>
      </p:sp>
      <p:pic>
        <p:nvPicPr>
          <p:cNvPr id="58374" name="Picture 6" descr="Braswell Child Development Center"/>
          <p:cNvPicPr>
            <a:picLocks noChangeAspect="1" noChangeArrowheads="1"/>
          </p:cNvPicPr>
          <p:nvPr/>
        </p:nvPicPr>
        <p:blipFill>
          <a:blip r:embed="rId9" cstate="print"/>
          <a:srcRect/>
          <a:stretch>
            <a:fillRect/>
          </a:stretch>
        </p:blipFill>
        <p:spPr bwMode="auto">
          <a:xfrm>
            <a:off x="7317567" y="2950632"/>
            <a:ext cx="1524174" cy="488755"/>
          </a:xfrm>
          <a:prstGeom prst="rect">
            <a:avLst/>
          </a:prstGeom>
          <a:noFill/>
        </p:spPr>
      </p:pic>
      <p:sp>
        <p:nvSpPr>
          <p:cNvPr id="6" name="TextBox 5"/>
          <p:cNvSpPr txBox="1"/>
          <p:nvPr/>
        </p:nvSpPr>
        <p:spPr>
          <a:xfrm>
            <a:off x="7225851" y="3452589"/>
            <a:ext cx="1707607" cy="522808"/>
          </a:xfrm>
          <a:prstGeom prst="rect">
            <a:avLst/>
          </a:prstGeom>
          <a:noFill/>
        </p:spPr>
        <p:txBody>
          <a:bodyPr wrap="square" lIns="0" tIns="83076" rIns="0" bIns="83076" rtlCol="0" anchor="t">
            <a:spAutoFit/>
          </a:bodyPr>
          <a:lstStyle/>
          <a:p>
            <a:pPr algn="ctr">
              <a:buClrTx/>
              <a:buFontTx/>
              <a:buNone/>
            </a:pPr>
            <a:r>
              <a:rPr lang="en-US" sz="1292" b="1" kern="1200" dirty="0" err="1">
                <a:solidFill>
                  <a:srgbClr val="323335"/>
                </a:solidFill>
                <a:ea typeface="+mn-ea"/>
                <a:cs typeface="+mn-cs"/>
              </a:rPr>
              <a:t>Murriel</a:t>
            </a:r>
            <a:r>
              <a:rPr lang="en-US" sz="1292" b="1" kern="1200" dirty="0">
                <a:solidFill>
                  <a:srgbClr val="323335"/>
                </a:solidFill>
                <a:ea typeface="+mn-ea"/>
                <a:cs typeface="+mn-cs"/>
              </a:rPr>
              <a:t> Webb</a:t>
            </a:r>
          </a:p>
          <a:p>
            <a:pPr algn="ctr">
              <a:buClrTx/>
              <a:buFontTx/>
              <a:buNone/>
            </a:pPr>
            <a:r>
              <a:rPr lang="en-US" sz="1015" kern="1200" dirty="0">
                <a:solidFill>
                  <a:srgbClr val="323335"/>
                </a:solidFill>
                <a:ea typeface="+mn-ea"/>
                <a:cs typeface="+mn-cs"/>
              </a:rPr>
              <a:t>District 9 </a:t>
            </a:r>
            <a:r>
              <a:rPr lang="en-US" sz="1015" kern="1200" dirty="0" smtClean="0">
                <a:solidFill>
                  <a:srgbClr val="323335"/>
                </a:solidFill>
                <a:ea typeface="+mn-ea"/>
                <a:cs typeface="+mn-cs"/>
              </a:rPr>
              <a:t>(Henry)</a:t>
            </a:r>
            <a:endParaRPr lang="en-US" sz="1015" kern="1200" dirty="0">
              <a:solidFill>
                <a:srgbClr val="323335"/>
              </a:solidFill>
              <a:ea typeface="+mn-ea"/>
              <a:cs typeface="+mn-cs"/>
            </a:endParaRPr>
          </a:p>
        </p:txBody>
      </p:sp>
      <p:pic>
        <p:nvPicPr>
          <p:cNvPr id="58376" name="Picture 8" descr="http://educationalfirststeps.org/wp/wp-content/themes/efs/images/logo.png"/>
          <p:cNvPicPr>
            <a:picLocks noChangeAspect="1" noChangeArrowheads="1"/>
          </p:cNvPicPr>
          <p:nvPr/>
        </p:nvPicPr>
        <p:blipFill>
          <a:blip r:embed="rId10" cstate="print"/>
          <a:srcRect/>
          <a:stretch>
            <a:fillRect/>
          </a:stretch>
        </p:blipFill>
        <p:spPr bwMode="auto">
          <a:xfrm>
            <a:off x="5595551" y="4666579"/>
            <a:ext cx="1579519" cy="1127686"/>
          </a:xfrm>
          <a:prstGeom prst="rect">
            <a:avLst/>
          </a:prstGeom>
          <a:noFill/>
        </p:spPr>
      </p:pic>
      <p:sp>
        <p:nvSpPr>
          <p:cNvPr id="9" name="TextBox 8"/>
          <p:cNvSpPr txBox="1"/>
          <p:nvPr/>
        </p:nvSpPr>
        <p:spPr>
          <a:xfrm>
            <a:off x="5467462" y="5745190"/>
            <a:ext cx="1707607" cy="366612"/>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Van Sheets</a:t>
            </a:r>
          </a:p>
        </p:txBody>
      </p:sp>
      <p:pic>
        <p:nvPicPr>
          <p:cNvPr id="58378" name="Picture 10" descr="http://todayfoundation.org/wp-content/uploads/HeadStart-Logo.jpg">
            <a:hlinkClick r:id="rId11"/>
          </p:cNvPr>
          <p:cNvPicPr>
            <a:picLocks noChangeAspect="1" noChangeArrowheads="1"/>
          </p:cNvPicPr>
          <p:nvPr/>
        </p:nvPicPr>
        <p:blipFill>
          <a:blip r:embed="rId12" cstate="print"/>
          <a:srcRect/>
          <a:stretch>
            <a:fillRect/>
          </a:stretch>
        </p:blipFill>
        <p:spPr bwMode="auto">
          <a:xfrm>
            <a:off x="6673198" y="4366301"/>
            <a:ext cx="2052006" cy="517106"/>
          </a:xfrm>
          <a:prstGeom prst="rect">
            <a:avLst/>
          </a:prstGeom>
          <a:noFill/>
        </p:spPr>
      </p:pic>
      <p:sp>
        <p:nvSpPr>
          <p:cNvPr id="11" name="TextBox 10"/>
          <p:cNvSpPr txBox="1"/>
          <p:nvPr/>
        </p:nvSpPr>
        <p:spPr>
          <a:xfrm>
            <a:off x="6845396" y="4883408"/>
            <a:ext cx="1707607" cy="366612"/>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Kathryn McCartney</a:t>
            </a:r>
          </a:p>
        </p:txBody>
      </p:sp>
      <p:sp>
        <p:nvSpPr>
          <p:cNvPr id="14" name="TextBox 13"/>
          <p:cNvSpPr txBox="1"/>
          <p:nvPr/>
        </p:nvSpPr>
        <p:spPr>
          <a:xfrm>
            <a:off x="422032" y="4366301"/>
            <a:ext cx="1836121" cy="1632984"/>
          </a:xfrm>
          <a:prstGeom prst="rect">
            <a:avLst/>
          </a:prstGeom>
          <a:solidFill>
            <a:srgbClr val="F57F6F"/>
          </a:solidFill>
          <a:ln>
            <a:solidFill>
              <a:srgbClr val="F57F6F"/>
            </a:solidFill>
          </a:ln>
        </p:spPr>
        <p:txBody>
          <a:bodyPr wrap="square" tIns="83077" bIns="83077" rtlCol="0" anchor="ctr">
            <a:noAutofit/>
          </a:bodyPr>
          <a:lstStyle/>
          <a:p>
            <a:pPr algn="ctr">
              <a:buClrTx/>
              <a:buFontTx/>
              <a:buNone/>
            </a:pPr>
            <a:r>
              <a:rPr lang="en-US" sz="1477" b="1" kern="1200" dirty="0">
                <a:solidFill>
                  <a:srgbClr val="FFFFFF"/>
                </a:solidFill>
                <a:ea typeface="+mn-ea"/>
                <a:cs typeface="+mn-cs"/>
              </a:rPr>
              <a:t>Community Organizations</a:t>
            </a:r>
          </a:p>
        </p:txBody>
      </p:sp>
      <p:sp>
        <p:nvSpPr>
          <p:cNvPr id="20" name="TextBox 19"/>
          <p:cNvSpPr txBox="1"/>
          <p:nvPr/>
        </p:nvSpPr>
        <p:spPr>
          <a:xfrm>
            <a:off x="424847" y="1657350"/>
            <a:ext cx="1836121" cy="2522472"/>
          </a:xfrm>
          <a:prstGeom prst="rect">
            <a:avLst/>
          </a:prstGeom>
          <a:solidFill>
            <a:schemeClr val="accent1"/>
          </a:solidFill>
          <a:ln>
            <a:solidFill>
              <a:schemeClr val="accent1"/>
            </a:solidFill>
          </a:ln>
        </p:spPr>
        <p:txBody>
          <a:bodyPr wrap="square" tIns="83077" bIns="83077" rtlCol="0" anchor="ctr">
            <a:noAutofit/>
          </a:bodyPr>
          <a:lstStyle/>
          <a:p>
            <a:pPr algn="ctr">
              <a:buClrTx/>
              <a:buFontTx/>
              <a:buNone/>
            </a:pPr>
            <a:r>
              <a:rPr lang="en-US" sz="1477" b="1" kern="1200" dirty="0">
                <a:solidFill>
                  <a:srgbClr val="FFFFFF"/>
                </a:solidFill>
                <a:ea typeface="+mn-ea"/>
                <a:cs typeface="+mn-cs"/>
              </a:rPr>
              <a:t>Trustee appointments</a:t>
            </a:r>
          </a:p>
        </p:txBody>
      </p:sp>
      <p:cxnSp>
        <p:nvCxnSpPr>
          <p:cNvPr id="24" name="Straight Connector 23"/>
          <p:cNvCxnSpPr/>
          <p:nvPr/>
        </p:nvCxnSpPr>
        <p:spPr>
          <a:xfrm>
            <a:off x="424846" y="4258343"/>
            <a:ext cx="8300358"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1"/>
          <p:cNvGrpSpPr/>
          <p:nvPr/>
        </p:nvGrpSpPr>
        <p:grpSpPr>
          <a:xfrm>
            <a:off x="5371359" y="1570739"/>
            <a:ext cx="1707607" cy="1187074"/>
            <a:chOff x="5475011" y="1332088"/>
            <a:chExt cx="1792988" cy="1285997"/>
          </a:xfrm>
        </p:grpSpPr>
        <p:pic>
          <p:nvPicPr>
            <p:cNvPr id="58380" name="Picture 12" descr="VMLC - Dallas, TX">
              <a:hlinkClick r:id="rId13" tooltip="VMLC"/>
            </p:cNvPr>
            <p:cNvPicPr>
              <a:picLocks noChangeAspect="1" noChangeArrowheads="1"/>
            </p:cNvPicPr>
            <p:nvPr/>
          </p:nvPicPr>
          <p:blipFill>
            <a:blip r:embed="rId14" cstate="print"/>
            <a:srcRect/>
            <a:stretch>
              <a:fillRect/>
            </a:stretch>
          </p:blipFill>
          <p:spPr bwMode="auto">
            <a:xfrm>
              <a:off x="5655365" y="1332088"/>
              <a:ext cx="1379968" cy="758983"/>
            </a:xfrm>
            <a:prstGeom prst="rect">
              <a:avLst/>
            </a:prstGeom>
            <a:noFill/>
          </p:spPr>
        </p:pic>
        <p:sp>
          <p:nvSpPr>
            <p:cNvPr id="26" name="TextBox 25"/>
            <p:cNvSpPr txBox="1"/>
            <p:nvPr/>
          </p:nvSpPr>
          <p:spPr>
            <a:xfrm>
              <a:off x="5475011" y="2051710"/>
              <a:ext cx="1792988" cy="566375"/>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Birgit Scott</a:t>
              </a:r>
            </a:p>
            <a:p>
              <a:pPr algn="ctr">
                <a:buClrTx/>
                <a:buFontTx/>
                <a:buNone/>
              </a:pPr>
              <a:r>
                <a:rPr lang="en-US" sz="1015" kern="1200" dirty="0">
                  <a:solidFill>
                    <a:srgbClr val="323335"/>
                  </a:solidFill>
                  <a:ea typeface="+mn-ea"/>
                  <a:cs typeface="+mn-cs"/>
                </a:rPr>
                <a:t>District 3 (</a:t>
              </a:r>
              <a:r>
                <a:rPr lang="en-US" sz="1015" kern="1200" dirty="0" err="1">
                  <a:solidFill>
                    <a:srgbClr val="323335"/>
                  </a:solidFill>
                  <a:ea typeface="+mn-ea"/>
                  <a:cs typeface="+mn-cs"/>
                </a:rPr>
                <a:t>Micciche</a:t>
              </a:r>
              <a:r>
                <a:rPr lang="en-US" sz="1015" kern="1200" dirty="0">
                  <a:solidFill>
                    <a:srgbClr val="323335"/>
                  </a:solidFill>
                  <a:ea typeface="+mn-ea"/>
                  <a:cs typeface="+mn-cs"/>
                </a:rPr>
                <a:t>)</a:t>
              </a:r>
            </a:p>
          </p:txBody>
        </p:sp>
      </p:grpSp>
      <p:grpSp>
        <p:nvGrpSpPr>
          <p:cNvPr id="5" name="Group 35"/>
          <p:cNvGrpSpPr/>
          <p:nvPr/>
        </p:nvGrpSpPr>
        <p:grpSpPr>
          <a:xfrm>
            <a:off x="2379082" y="1657072"/>
            <a:ext cx="1707607" cy="1100741"/>
            <a:chOff x="2593572" y="1277394"/>
            <a:chExt cx="1792988" cy="1192470"/>
          </a:xfrm>
        </p:grpSpPr>
        <p:pic>
          <p:nvPicPr>
            <p:cNvPr id="58382" name="Picture 14" descr="inTelesystems">
              <a:hlinkClick r:id="rId15"/>
            </p:cNvPr>
            <p:cNvPicPr>
              <a:picLocks noChangeAspect="1" noChangeArrowheads="1"/>
            </p:cNvPicPr>
            <p:nvPr/>
          </p:nvPicPr>
          <p:blipFill>
            <a:blip r:embed="rId16" cstate="print"/>
            <a:srcRect/>
            <a:stretch>
              <a:fillRect/>
            </a:stretch>
          </p:blipFill>
          <p:spPr bwMode="auto">
            <a:xfrm>
              <a:off x="2919757" y="1277394"/>
              <a:ext cx="1117516" cy="691248"/>
            </a:xfrm>
            <a:prstGeom prst="rect">
              <a:avLst/>
            </a:prstGeom>
            <a:noFill/>
          </p:spPr>
        </p:pic>
        <p:sp>
          <p:nvSpPr>
            <p:cNvPr id="28" name="TextBox 27"/>
            <p:cNvSpPr txBox="1"/>
            <p:nvPr/>
          </p:nvSpPr>
          <p:spPr>
            <a:xfrm>
              <a:off x="2593572" y="1903488"/>
              <a:ext cx="1792988" cy="566376"/>
            </a:xfrm>
            <a:prstGeom prst="rect">
              <a:avLst/>
            </a:prstGeom>
            <a:noFill/>
          </p:spPr>
          <p:txBody>
            <a:bodyPr wrap="square" lIns="0" tIns="83076" rIns="0" bIns="83076" rtlCol="0" anchor="t">
              <a:spAutoFit/>
            </a:bodyPr>
            <a:lstStyle/>
            <a:p>
              <a:pPr algn="ctr">
                <a:buClrTx/>
                <a:buFontTx/>
                <a:buNone/>
              </a:pPr>
              <a:r>
                <a:rPr lang="en-US" sz="1292" b="1" kern="1200" dirty="0" err="1">
                  <a:solidFill>
                    <a:srgbClr val="323335"/>
                  </a:solidFill>
                  <a:ea typeface="+mn-ea"/>
                  <a:cs typeface="+mn-cs"/>
                </a:rPr>
                <a:t>Derrik</a:t>
              </a:r>
              <a:r>
                <a:rPr lang="en-US" sz="1292" b="1" kern="1200" dirty="0">
                  <a:solidFill>
                    <a:srgbClr val="323335"/>
                  </a:solidFill>
                  <a:ea typeface="+mn-ea"/>
                  <a:cs typeface="+mn-cs"/>
                </a:rPr>
                <a:t> Sharp</a:t>
              </a:r>
            </a:p>
            <a:p>
              <a:pPr algn="ctr">
                <a:buClrTx/>
                <a:buFontTx/>
                <a:buNone/>
              </a:pPr>
              <a:r>
                <a:rPr lang="en-US" sz="1015" kern="1200" dirty="0">
                  <a:solidFill>
                    <a:srgbClr val="323335"/>
                  </a:solidFill>
                  <a:ea typeface="+mn-ea"/>
                  <a:cs typeface="+mn-cs"/>
                </a:rPr>
                <a:t>District 1 (Flores)</a:t>
              </a:r>
            </a:p>
          </p:txBody>
        </p:sp>
      </p:grpSp>
      <p:grpSp>
        <p:nvGrpSpPr>
          <p:cNvPr id="8" name="Group 50"/>
          <p:cNvGrpSpPr/>
          <p:nvPr/>
        </p:nvGrpSpPr>
        <p:grpSpPr>
          <a:xfrm>
            <a:off x="4817645" y="2805103"/>
            <a:ext cx="2984139" cy="1413651"/>
            <a:chOff x="4225999" y="2753110"/>
            <a:chExt cx="3133346" cy="1531455"/>
          </a:xfrm>
        </p:grpSpPr>
        <p:sp>
          <p:nvSpPr>
            <p:cNvPr id="7" name="TextBox 6"/>
            <p:cNvSpPr txBox="1"/>
            <p:nvPr/>
          </p:nvSpPr>
          <p:spPr>
            <a:xfrm>
              <a:off x="4225999" y="3718190"/>
              <a:ext cx="1792988" cy="566375"/>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Wendy </a:t>
              </a:r>
              <a:r>
                <a:rPr lang="en-US" sz="1292" b="1" kern="1200" dirty="0" err="1">
                  <a:solidFill>
                    <a:srgbClr val="323335"/>
                  </a:solidFill>
                  <a:ea typeface="+mn-ea"/>
                  <a:cs typeface="+mn-cs"/>
                </a:rPr>
                <a:t>Ogren</a:t>
              </a:r>
              <a:endParaRPr lang="en-US" sz="1292" b="1" kern="1200" dirty="0">
                <a:solidFill>
                  <a:srgbClr val="323335"/>
                </a:solidFill>
                <a:ea typeface="+mn-ea"/>
                <a:cs typeface="+mn-cs"/>
              </a:endParaRPr>
            </a:p>
            <a:p>
              <a:pPr algn="ctr">
                <a:buClrTx/>
                <a:buFontTx/>
                <a:buNone/>
              </a:pPr>
              <a:r>
                <a:rPr lang="en-US" sz="1015" kern="1200" dirty="0">
                  <a:solidFill>
                    <a:srgbClr val="323335"/>
                  </a:solidFill>
                  <a:ea typeface="+mn-ea"/>
                  <a:cs typeface="+mn-cs"/>
                </a:rPr>
                <a:t>District 7 (Pinkerton)</a:t>
              </a:r>
            </a:p>
          </p:txBody>
        </p:sp>
        <p:pic>
          <p:nvPicPr>
            <p:cNvPr id="30" name="Picture 4" descr="https://pbs.twimg.com/profile_images/3592638585/ccf4bf611f3fa535c9cb1284b5f7e67b_400x400.jpeg">
              <a:hlinkClick r:id="rId17"/>
            </p:cNvPr>
            <p:cNvPicPr>
              <a:picLocks noChangeAspect="1" noChangeArrowheads="1"/>
            </p:cNvPicPr>
            <p:nvPr/>
          </p:nvPicPr>
          <p:blipFill>
            <a:blip r:embed="rId18" cstate="print"/>
            <a:srcRect t="26512" b="26604"/>
            <a:stretch>
              <a:fillRect/>
            </a:stretch>
          </p:blipFill>
          <p:spPr bwMode="auto">
            <a:xfrm>
              <a:off x="4633819" y="2753110"/>
              <a:ext cx="2269224" cy="1063896"/>
            </a:xfrm>
            <a:prstGeom prst="rect">
              <a:avLst/>
            </a:prstGeom>
            <a:noFill/>
          </p:spPr>
        </p:pic>
        <p:sp>
          <p:nvSpPr>
            <p:cNvPr id="31" name="TextBox 30"/>
            <p:cNvSpPr txBox="1"/>
            <p:nvPr/>
          </p:nvSpPr>
          <p:spPr>
            <a:xfrm>
              <a:off x="5566357" y="3718190"/>
              <a:ext cx="1792988" cy="566375"/>
            </a:xfrm>
            <a:prstGeom prst="rect">
              <a:avLst/>
            </a:prstGeom>
            <a:noFill/>
          </p:spPr>
          <p:txBody>
            <a:bodyPr wrap="square" lIns="0" tIns="83076" rIns="0" bIns="83076" rtlCol="0" anchor="t">
              <a:spAutoFit/>
            </a:bodyPr>
            <a:lstStyle/>
            <a:p>
              <a:pPr algn="ctr">
                <a:buClrTx/>
                <a:buFontTx/>
                <a:buNone/>
              </a:pPr>
              <a:r>
                <a:rPr lang="en-US" sz="1292" b="1" kern="1200" dirty="0" err="1">
                  <a:solidFill>
                    <a:srgbClr val="323335"/>
                  </a:solidFill>
                  <a:ea typeface="+mn-ea"/>
                  <a:cs typeface="+mn-cs"/>
                </a:rPr>
                <a:t>Tori</a:t>
              </a:r>
              <a:r>
                <a:rPr lang="en-US" sz="1292" b="1" kern="1200" dirty="0">
                  <a:solidFill>
                    <a:srgbClr val="323335"/>
                  </a:solidFill>
                  <a:ea typeface="+mn-ea"/>
                  <a:cs typeface="+mn-cs"/>
                </a:rPr>
                <a:t> Mannes</a:t>
              </a:r>
            </a:p>
            <a:p>
              <a:pPr algn="ctr">
                <a:buClrTx/>
                <a:buFontTx/>
                <a:buNone/>
              </a:pPr>
              <a:r>
                <a:rPr lang="en-US" sz="1015" kern="1200" dirty="0">
                  <a:solidFill>
                    <a:srgbClr val="323335"/>
                  </a:solidFill>
                  <a:ea typeface="+mn-ea"/>
                  <a:cs typeface="+mn-cs"/>
                </a:rPr>
                <a:t>District 8 (Solis)</a:t>
              </a:r>
            </a:p>
          </p:txBody>
        </p:sp>
      </p:grpSp>
      <p:grpSp>
        <p:nvGrpSpPr>
          <p:cNvPr id="10" name="Group 43"/>
          <p:cNvGrpSpPr/>
          <p:nvPr/>
        </p:nvGrpSpPr>
        <p:grpSpPr>
          <a:xfrm>
            <a:off x="2206021" y="2950631"/>
            <a:ext cx="1707607" cy="1191305"/>
            <a:chOff x="7473859" y="1332088"/>
            <a:chExt cx="1792988" cy="1290581"/>
          </a:xfrm>
        </p:grpSpPr>
        <p:pic>
          <p:nvPicPr>
            <p:cNvPr id="58384" name="Picture 16" descr="http://static.wixstatic.com/media/d591e5_9ae7bcc0559445967f322b8958048d31.jpg_256">
              <a:hlinkClick r:id="rId19"/>
            </p:cNvPr>
            <p:cNvPicPr>
              <a:picLocks noChangeAspect="1" noChangeArrowheads="1"/>
            </p:cNvPicPr>
            <p:nvPr/>
          </p:nvPicPr>
          <p:blipFill>
            <a:blip r:embed="rId20" cstate="print"/>
            <a:srcRect/>
            <a:stretch>
              <a:fillRect/>
            </a:stretch>
          </p:blipFill>
          <p:spPr bwMode="auto">
            <a:xfrm>
              <a:off x="7832751" y="1332088"/>
              <a:ext cx="962080" cy="744086"/>
            </a:xfrm>
            <a:prstGeom prst="rect">
              <a:avLst/>
            </a:prstGeom>
            <a:noFill/>
          </p:spPr>
        </p:pic>
        <p:sp>
          <p:nvSpPr>
            <p:cNvPr id="33" name="TextBox 32"/>
            <p:cNvSpPr txBox="1"/>
            <p:nvPr/>
          </p:nvSpPr>
          <p:spPr>
            <a:xfrm>
              <a:off x="7473859" y="2056293"/>
              <a:ext cx="1792988" cy="566376"/>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Patricia Williams</a:t>
              </a:r>
            </a:p>
            <a:p>
              <a:pPr algn="ctr">
                <a:buClrTx/>
                <a:buFontTx/>
                <a:buNone/>
              </a:pPr>
              <a:r>
                <a:rPr lang="en-US" sz="1015" kern="1200" dirty="0">
                  <a:solidFill>
                    <a:srgbClr val="323335"/>
                  </a:solidFill>
                  <a:ea typeface="+mn-ea"/>
                  <a:cs typeface="+mn-cs"/>
                </a:rPr>
                <a:t>District 5 (Blackburn)</a:t>
              </a:r>
            </a:p>
          </p:txBody>
        </p:sp>
      </p:grpSp>
      <p:sp>
        <p:nvSpPr>
          <p:cNvPr id="34" name="TextBox 33"/>
          <p:cNvSpPr txBox="1"/>
          <p:nvPr/>
        </p:nvSpPr>
        <p:spPr>
          <a:xfrm>
            <a:off x="2248572" y="5532737"/>
            <a:ext cx="1707607" cy="366612"/>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Melanie Rubin</a:t>
            </a:r>
          </a:p>
        </p:txBody>
      </p:sp>
      <p:grpSp>
        <p:nvGrpSpPr>
          <p:cNvPr id="15" name="Group 51"/>
          <p:cNvGrpSpPr/>
          <p:nvPr/>
        </p:nvGrpSpPr>
        <p:grpSpPr>
          <a:xfrm>
            <a:off x="3549034" y="2760377"/>
            <a:ext cx="1707607" cy="1216629"/>
            <a:chOff x="1474566" y="2677361"/>
            <a:chExt cx="1792988" cy="1318015"/>
          </a:xfrm>
        </p:grpSpPr>
        <p:pic>
          <p:nvPicPr>
            <p:cNvPr id="58385" name="Picture 17"/>
            <p:cNvPicPr>
              <a:picLocks noChangeAspect="1" noChangeArrowheads="1"/>
            </p:cNvPicPr>
            <p:nvPr/>
          </p:nvPicPr>
          <p:blipFill>
            <a:blip r:embed="rId21" cstate="print"/>
            <a:srcRect/>
            <a:stretch>
              <a:fillRect/>
            </a:stretch>
          </p:blipFill>
          <p:spPr bwMode="auto">
            <a:xfrm>
              <a:off x="1812302" y="2677361"/>
              <a:ext cx="1117517" cy="766763"/>
            </a:xfrm>
            <a:prstGeom prst="rect">
              <a:avLst/>
            </a:prstGeom>
            <a:noFill/>
            <a:ln w="9525">
              <a:noFill/>
              <a:miter lim="800000"/>
              <a:headEnd/>
              <a:tailEnd/>
            </a:ln>
          </p:spPr>
        </p:pic>
        <p:sp>
          <p:nvSpPr>
            <p:cNvPr id="37" name="TextBox 36"/>
            <p:cNvSpPr txBox="1"/>
            <p:nvPr/>
          </p:nvSpPr>
          <p:spPr>
            <a:xfrm>
              <a:off x="1474566" y="3429001"/>
              <a:ext cx="1792988" cy="566375"/>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Alma </a:t>
              </a:r>
              <a:r>
                <a:rPr lang="en-US" sz="1292" b="1" kern="1200" dirty="0" err="1">
                  <a:solidFill>
                    <a:srgbClr val="323335"/>
                  </a:solidFill>
                  <a:ea typeface="+mn-ea"/>
                  <a:cs typeface="+mn-cs"/>
                </a:rPr>
                <a:t>Langrum</a:t>
              </a:r>
              <a:endParaRPr lang="en-US" sz="1292" b="1" kern="1200" dirty="0">
                <a:solidFill>
                  <a:srgbClr val="323335"/>
                </a:solidFill>
                <a:ea typeface="+mn-ea"/>
                <a:cs typeface="+mn-cs"/>
              </a:endParaRPr>
            </a:p>
            <a:p>
              <a:pPr algn="ctr">
                <a:buClrTx/>
                <a:buFontTx/>
                <a:buNone/>
              </a:pPr>
              <a:r>
                <a:rPr lang="en-US" sz="1015" kern="1200" dirty="0">
                  <a:solidFill>
                    <a:srgbClr val="323335"/>
                  </a:solidFill>
                  <a:ea typeface="+mn-ea"/>
                  <a:cs typeface="+mn-cs"/>
                </a:rPr>
                <a:t>District 6 (Foreman)</a:t>
              </a:r>
            </a:p>
          </p:txBody>
        </p:sp>
      </p:grpSp>
      <p:sp>
        <p:nvSpPr>
          <p:cNvPr id="46" name="TextBox 45"/>
          <p:cNvSpPr txBox="1"/>
          <p:nvPr/>
        </p:nvSpPr>
        <p:spPr>
          <a:xfrm>
            <a:off x="6913611" y="2103657"/>
            <a:ext cx="1707607" cy="522808"/>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Gayle Nave</a:t>
            </a:r>
          </a:p>
          <a:p>
            <a:pPr algn="ctr">
              <a:buClrTx/>
              <a:buFontTx/>
              <a:buNone/>
            </a:pPr>
            <a:r>
              <a:rPr lang="en-US" sz="1015" kern="1200" dirty="0">
                <a:solidFill>
                  <a:srgbClr val="323335"/>
                </a:solidFill>
                <a:ea typeface="+mn-ea"/>
                <a:cs typeface="+mn-cs"/>
              </a:rPr>
              <a:t>District 4 (</a:t>
            </a:r>
            <a:r>
              <a:rPr lang="en-US" sz="1015" kern="1200" dirty="0" err="1">
                <a:solidFill>
                  <a:srgbClr val="323335"/>
                </a:solidFill>
                <a:ea typeface="+mn-ea"/>
                <a:cs typeface="+mn-cs"/>
              </a:rPr>
              <a:t>Resendez</a:t>
            </a:r>
            <a:r>
              <a:rPr lang="en-US" sz="1015" kern="1200" dirty="0">
                <a:solidFill>
                  <a:srgbClr val="323335"/>
                </a:solidFill>
                <a:ea typeface="+mn-ea"/>
                <a:cs typeface="+mn-cs"/>
              </a:rPr>
              <a:t>)</a:t>
            </a:r>
          </a:p>
        </p:txBody>
      </p:sp>
      <p:sp>
        <p:nvSpPr>
          <p:cNvPr id="47" name="TextBox 46"/>
          <p:cNvSpPr txBox="1"/>
          <p:nvPr/>
        </p:nvSpPr>
        <p:spPr>
          <a:xfrm>
            <a:off x="3913506" y="2103657"/>
            <a:ext cx="1707607" cy="522808"/>
          </a:xfrm>
          <a:prstGeom prst="rect">
            <a:avLst/>
          </a:prstGeom>
          <a:noFill/>
        </p:spPr>
        <p:txBody>
          <a:bodyPr wrap="square" lIns="0" tIns="83076" rIns="0" bIns="83076" rtlCol="0" anchor="t">
            <a:spAutoFit/>
          </a:bodyPr>
          <a:lstStyle/>
          <a:p>
            <a:pPr algn="ctr">
              <a:buClrTx/>
              <a:buFontTx/>
              <a:buNone/>
            </a:pPr>
            <a:r>
              <a:rPr lang="en-US" sz="1292" b="1" kern="1200" dirty="0">
                <a:solidFill>
                  <a:srgbClr val="323335"/>
                </a:solidFill>
                <a:ea typeface="+mn-ea"/>
                <a:cs typeface="+mn-cs"/>
              </a:rPr>
              <a:t>Margaret Owen</a:t>
            </a:r>
          </a:p>
          <a:p>
            <a:pPr algn="ctr">
              <a:buClrTx/>
              <a:buFontTx/>
              <a:buNone/>
            </a:pPr>
            <a:r>
              <a:rPr lang="en-US" sz="1015" kern="1200" dirty="0">
                <a:solidFill>
                  <a:srgbClr val="323335"/>
                </a:solidFill>
                <a:ea typeface="+mn-ea"/>
                <a:cs typeface="+mn-cs"/>
              </a:rPr>
              <a:t>District 2 (Marshall)</a:t>
            </a:r>
          </a:p>
        </p:txBody>
      </p:sp>
      <p:pic>
        <p:nvPicPr>
          <p:cNvPr id="3" name="Picture 1" descr="image001"/>
          <p:cNvPicPr>
            <a:picLocks noChangeAspect="1" noChangeArrowheads="1"/>
          </p:cNvPicPr>
          <p:nvPr/>
        </p:nvPicPr>
        <p:blipFill>
          <a:blip r:embed="rId22" cstate="print"/>
          <a:srcRect/>
          <a:stretch>
            <a:fillRect/>
          </a:stretch>
        </p:blipFill>
        <p:spPr bwMode="auto">
          <a:xfrm>
            <a:off x="2689735" y="4787606"/>
            <a:ext cx="774355" cy="778851"/>
          </a:xfrm>
          <a:prstGeom prst="rect">
            <a:avLst/>
          </a:prstGeom>
          <a:noFill/>
          <a:ln w="9525">
            <a:noFill/>
            <a:miter lim="800000"/>
            <a:headEnd/>
            <a:tailEnd/>
          </a:ln>
        </p:spPr>
      </p:pic>
      <p:sp>
        <p:nvSpPr>
          <p:cNvPr id="12292" name="AutoShape 4" descr="Image result for University of Texas at Dallas"/>
          <p:cNvSpPr>
            <a:spLocks noChangeAspect="1" noChangeArrowheads="1"/>
          </p:cNvSpPr>
          <p:nvPr/>
        </p:nvSpPr>
        <p:spPr bwMode="auto">
          <a:xfrm>
            <a:off x="0" y="130419"/>
            <a:ext cx="290286" cy="281355"/>
          </a:xfrm>
          <a:prstGeom prst="rect">
            <a:avLst/>
          </a:prstGeom>
          <a:noFill/>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sp>
        <p:nvSpPr>
          <p:cNvPr id="12294" name="AutoShape 6" descr="Image result for University of Texas at Dallas"/>
          <p:cNvSpPr>
            <a:spLocks noChangeAspect="1" noChangeArrowheads="1"/>
          </p:cNvSpPr>
          <p:nvPr/>
        </p:nvSpPr>
        <p:spPr bwMode="auto">
          <a:xfrm>
            <a:off x="0" y="130419"/>
            <a:ext cx="290286" cy="281355"/>
          </a:xfrm>
          <a:prstGeom prst="rect">
            <a:avLst/>
          </a:prstGeom>
          <a:noFill/>
        </p:spPr>
        <p:txBody>
          <a:bodyPr vert="horz" wrap="square" lIns="84406" tIns="42203" rIns="84406" bIns="42203" numCol="1" anchor="t" anchorCtr="0" compatLnSpc="1">
            <a:prstTxWarp prst="textNoShape">
              <a:avLst/>
            </a:prstTxWarp>
          </a:bodyPr>
          <a:lstStyle/>
          <a:p>
            <a:pPr>
              <a:buClrTx/>
              <a:buFontTx/>
              <a:buNone/>
            </a:pPr>
            <a:endParaRPr lang="en-US" sz="1662" kern="1200">
              <a:solidFill>
                <a:srgbClr val="323335"/>
              </a:solidFill>
              <a:ea typeface="+mn-ea"/>
              <a:cs typeface="+mn-cs"/>
            </a:endParaRPr>
          </a:p>
        </p:txBody>
      </p:sp>
      <p:pic>
        <p:nvPicPr>
          <p:cNvPr id="12296" name="Picture 8" descr="http://texaswise.tamu.edu/logos/UT_Dallas_tex_orange.jpg">
            <a:hlinkClick r:id="rId23"/>
          </p:cNvPr>
          <p:cNvPicPr>
            <a:picLocks noChangeAspect="1" noChangeArrowheads="1"/>
          </p:cNvPicPr>
          <p:nvPr/>
        </p:nvPicPr>
        <p:blipFill>
          <a:blip r:embed="rId24" cstate="print"/>
          <a:srcRect/>
          <a:stretch>
            <a:fillRect/>
          </a:stretch>
        </p:blipFill>
        <p:spPr bwMode="auto">
          <a:xfrm>
            <a:off x="3890204" y="1570738"/>
            <a:ext cx="1586946" cy="567742"/>
          </a:xfrm>
          <a:prstGeom prst="rect">
            <a:avLst/>
          </a:prstGeom>
          <a:noFill/>
        </p:spPr>
      </p:pic>
      <p:pic>
        <p:nvPicPr>
          <p:cNvPr id="158724" name="Picture 4" descr="http://miescuelita.org/wp-content/uploads/2011/08/me-logo.jpg"/>
          <p:cNvPicPr>
            <a:picLocks noChangeAspect="1" noChangeArrowheads="1"/>
          </p:cNvPicPr>
          <p:nvPr/>
        </p:nvPicPr>
        <p:blipFill>
          <a:blip r:embed="rId25" cstate="print"/>
          <a:srcRect/>
          <a:stretch>
            <a:fillRect/>
          </a:stretch>
        </p:blipFill>
        <p:spPr bwMode="auto">
          <a:xfrm>
            <a:off x="7078967" y="1686656"/>
            <a:ext cx="1993447" cy="417003"/>
          </a:xfrm>
          <a:prstGeom prst="rect">
            <a:avLst/>
          </a:prstGeom>
          <a:noFill/>
        </p:spPr>
      </p:pic>
    </p:spTree>
    <p:extLst>
      <p:ext uri="{BB962C8B-B14F-4D97-AF65-F5344CB8AC3E}">
        <p14:creationId xmlns:p14="http://schemas.microsoft.com/office/powerpoint/2010/main" val="35552824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OOZAK0lS3uByiVGq16SQg"/>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Lse4bYrRyCmKR3WNz_dGQ"/>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04OdO.xeTZyzioIPztfbUg"/>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xPDiOFNQpC9Pse_5Y_zdw"/>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X2cHBqCQTG_nwlmEw0X7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_EIfd0ZRjCR0GKyMCdoAw"/>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4OdO.xeTZyzioIPztfbUg"/>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sZcg7qVT767k69a5VW5q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uWbO9mcTquGWZuG.1yprQ"/>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0Ek0embLT1.JrSWG6ROA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QsPhijaQCG4ypUSFTrhqg"/>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DISD palettte">
      <a:dk1>
        <a:srgbClr val="2C2263"/>
      </a:dk1>
      <a:lt1>
        <a:srgbClr val="FFFFFF"/>
      </a:lt1>
      <a:dk2>
        <a:srgbClr val="009490"/>
      </a:dk2>
      <a:lt2>
        <a:srgbClr val="98252B"/>
      </a:lt2>
      <a:accent1>
        <a:srgbClr val="346093"/>
      </a:accent1>
      <a:accent2>
        <a:srgbClr val="A4D55D"/>
      </a:accent2>
      <a:accent3>
        <a:srgbClr val="6ECB98"/>
      </a:accent3>
      <a:accent4>
        <a:srgbClr val="646569"/>
      </a:accent4>
      <a:accent5>
        <a:srgbClr val="EB0029"/>
      </a:accent5>
      <a:accent6>
        <a:srgbClr val="FEFFFF"/>
      </a:accent6>
      <a:hlink>
        <a:srgbClr val="2C2263"/>
      </a:hlink>
      <a:folHlink>
        <a:srgbClr val="0094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Theme">
  <a:themeElements>
    <a:clrScheme name="DISD EL">
      <a:dk1>
        <a:srgbClr val="323335"/>
      </a:dk1>
      <a:lt1>
        <a:srgbClr val="FFFFFF"/>
      </a:lt1>
      <a:dk2>
        <a:srgbClr val="346094"/>
      </a:dk2>
      <a:lt2>
        <a:srgbClr val="646569"/>
      </a:lt2>
      <a:accent1>
        <a:srgbClr val="346094"/>
      </a:accent1>
      <a:accent2>
        <a:srgbClr val="5E8DC6"/>
      </a:accent2>
      <a:accent3>
        <a:srgbClr val="9CB9DC"/>
      </a:accent3>
      <a:accent4>
        <a:srgbClr val="C7D7EB"/>
      </a:accent4>
      <a:accent5>
        <a:srgbClr val="B2B2B2"/>
      </a:accent5>
      <a:accent6>
        <a:srgbClr val="E2E2E2"/>
      </a:accent6>
      <a:hlink>
        <a:srgbClr val="6ECB98"/>
      </a:hlink>
      <a:folHlink>
        <a:srgbClr val="A4D55D"/>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56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err="1" smtClean="0">
            <a:solidFill>
              <a:schemeClr val="bg2"/>
            </a:solidFill>
          </a:defRPr>
        </a:defPPr>
      </a:lstStyle>
    </a:txDef>
  </a:objectDefaults>
  <a:extraClrSchemeLst/>
  <a:extLst>
    <a:ext uri="{05A4C25C-085E-4340-85A3-A5531E510DB2}">
      <thm15:themeFamily xmlns:thm15="http://schemas.microsoft.com/office/thememl/2012/main" name="blank.potx" id="{66237108-7EA7-4AE2-A550-67293A7DE9EE}" vid="{1870AC52-5A65-474C-824B-AC5454787B64}"/>
    </a:ext>
  </a:extLst>
</a:theme>
</file>

<file path=ppt/theme/theme4.xml><?xml version="1.0" encoding="utf-8"?>
<a:theme xmlns:a="http://schemas.openxmlformats.org/drawingml/2006/main" name="2_Office Theme">
  <a:themeElements>
    <a:clrScheme name="DISD palettte">
      <a:dk1>
        <a:srgbClr val="2C2263"/>
      </a:dk1>
      <a:lt1>
        <a:srgbClr val="FFFFFF"/>
      </a:lt1>
      <a:dk2>
        <a:srgbClr val="009490"/>
      </a:dk2>
      <a:lt2>
        <a:srgbClr val="98252B"/>
      </a:lt2>
      <a:accent1>
        <a:srgbClr val="346093"/>
      </a:accent1>
      <a:accent2>
        <a:srgbClr val="A4D55D"/>
      </a:accent2>
      <a:accent3>
        <a:srgbClr val="6ECB98"/>
      </a:accent3>
      <a:accent4>
        <a:srgbClr val="646569"/>
      </a:accent4>
      <a:accent5>
        <a:srgbClr val="EB0029"/>
      </a:accent5>
      <a:accent6>
        <a:srgbClr val="FEFFFF"/>
      </a:accent6>
      <a:hlink>
        <a:srgbClr val="2C2263"/>
      </a:hlink>
      <a:folHlink>
        <a:srgbClr val="0094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51A64D-70B9-0F49-A458-35B331EB5EDB}" vid="{B76668F4-1F5C-2147-A4A8-9B99EC4293D1}"/>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2012</Words>
  <Application>Microsoft Office PowerPoint</Application>
  <PresentationFormat>On-screen Show (4:3)</PresentationFormat>
  <Paragraphs>237</Paragraphs>
  <Slides>10</Slides>
  <Notes>10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21" baseType="lpstr">
      <vt:lpstr>Arial Unicode MS</vt:lpstr>
      <vt:lpstr>SimSun</vt:lpstr>
      <vt:lpstr>Arial</vt:lpstr>
      <vt:lpstr>Calibri</vt:lpstr>
      <vt:lpstr>Comic Sans MS</vt:lpstr>
      <vt:lpstr>Helvetica Neue</vt:lpstr>
      <vt:lpstr>Office Theme</vt:lpstr>
      <vt:lpstr>3_Office Theme</vt:lpstr>
      <vt:lpstr>Standard Theme</vt:lpstr>
      <vt:lpstr>2_Office Theme</vt:lpstr>
      <vt:lpstr>think-cell Slide</vt:lpstr>
      <vt:lpstr>1882 Partnerships | Policy Discussion</vt:lpstr>
      <vt:lpstr>Senate Bill 1882 and Partnerships</vt:lpstr>
      <vt:lpstr>PowerPoint Presentation</vt:lpstr>
      <vt:lpstr>Current PreK Partnerships benefit children, families, centers, and Dallas ISD, creating a win-win-win</vt:lpstr>
      <vt:lpstr>Current PreK partnerships are driving the increase in PreK enrollment</vt:lpstr>
      <vt:lpstr>1882 PreK Partnership Model Building off of current SRI PLUS concept, but improving revenue sharing for district and partner</vt:lpstr>
      <vt:lpstr>PowerPoint Presentation</vt:lpstr>
      <vt:lpstr>1882 builds on existing work to expand PreK Partnerships A summary of recent milestones</vt:lpstr>
      <vt:lpstr>PreK Partnerships Advisory Council Members</vt:lpstr>
      <vt:lpstr>Summary of 1882 model Based off of a one classroom model with 13 students currently enrolled and target of 18 students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Partnerships Policy Discussion</dc:title>
  <dc:creator>Little, Derek G</dc:creator>
  <cp:lastModifiedBy>Little, Derek G</cp:lastModifiedBy>
  <cp:revision>8</cp:revision>
  <dcterms:modified xsi:type="dcterms:W3CDTF">2019-02-06T15:13:37Z</dcterms:modified>
</cp:coreProperties>
</file>